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5" r:id="rId1"/>
  </p:sldMasterIdLst>
  <p:notesMasterIdLst>
    <p:notesMasterId r:id="rId58"/>
  </p:notesMasterIdLst>
  <p:handoutMasterIdLst>
    <p:handoutMasterId r:id="rId59"/>
  </p:handoutMasterIdLst>
  <p:sldIdLst>
    <p:sldId id="297" r:id="rId2"/>
    <p:sldId id="1294" r:id="rId3"/>
    <p:sldId id="1296" r:id="rId4"/>
    <p:sldId id="1298" r:id="rId5"/>
    <p:sldId id="1339" r:id="rId6"/>
    <p:sldId id="1300" r:id="rId7"/>
    <p:sldId id="1301" r:id="rId8"/>
    <p:sldId id="1302" r:id="rId9"/>
    <p:sldId id="1303" r:id="rId10"/>
    <p:sldId id="1452" r:id="rId11"/>
    <p:sldId id="1453" r:id="rId12"/>
    <p:sldId id="1382" r:id="rId13"/>
    <p:sldId id="1454" r:id="rId14"/>
    <p:sldId id="1455" r:id="rId15"/>
    <p:sldId id="1456" r:id="rId16"/>
    <p:sldId id="1457" r:id="rId17"/>
    <p:sldId id="1390" r:id="rId18"/>
    <p:sldId id="1393" r:id="rId19"/>
    <p:sldId id="1395" r:id="rId20"/>
    <p:sldId id="1405" r:id="rId21"/>
    <p:sldId id="1406" r:id="rId22"/>
    <p:sldId id="1305" r:id="rId23"/>
    <p:sldId id="1306" r:id="rId24"/>
    <p:sldId id="1308" r:id="rId25"/>
    <p:sldId id="1310" r:id="rId26"/>
    <p:sldId id="1311" r:id="rId27"/>
    <p:sldId id="1312" r:id="rId28"/>
    <p:sldId id="1314" r:id="rId29"/>
    <p:sldId id="1337" r:id="rId30"/>
    <p:sldId id="1309" r:id="rId31"/>
    <p:sldId id="1319" r:id="rId32"/>
    <p:sldId id="1322" r:id="rId33"/>
    <p:sldId id="1323" r:id="rId34"/>
    <p:sldId id="1324" r:id="rId35"/>
    <p:sldId id="1325" r:id="rId36"/>
    <p:sldId id="1320" r:id="rId37"/>
    <p:sldId id="1326" r:id="rId38"/>
    <p:sldId id="1327" r:id="rId39"/>
    <p:sldId id="1328" r:id="rId40"/>
    <p:sldId id="1329" r:id="rId41"/>
    <p:sldId id="1321" r:id="rId42"/>
    <p:sldId id="1047" r:id="rId43"/>
    <p:sldId id="1048" r:id="rId44"/>
    <p:sldId id="1049" r:id="rId45"/>
    <p:sldId id="1050" r:id="rId46"/>
    <p:sldId id="1052" r:id="rId47"/>
    <p:sldId id="1055" r:id="rId48"/>
    <p:sldId id="1056" r:id="rId49"/>
    <p:sldId id="1338" r:id="rId50"/>
    <p:sldId id="1058" r:id="rId51"/>
    <p:sldId id="1059" r:id="rId52"/>
    <p:sldId id="1332" r:id="rId53"/>
    <p:sldId id="1340" r:id="rId54"/>
    <p:sldId id="787" r:id="rId55"/>
    <p:sldId id="788" r:id="rId56"/>
    <p:sldId id="1280" r:id="rId57"/>
  </p:sldIdLst>
  <p:sldSz cx="12192000" cy="6858000"/>
  <p:notesSz cx="7099300" cy="10234613"/>
  <p:custShowLst>
    <p:custShow name="Custom Show 1" id="0">
      <p:sldLst/>
    </p:custShow>
  </p:custShow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58613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1172261"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758391"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2344522"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930652"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3516782"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4102913"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4689043"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3CB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F573DC-581C-8D4A-A3B2-EF9F48CB35D8}" v="3" dt="2025-01-22T21:45:09.1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41"/>
    <p:restoredTop sz="91796"/>
  </p:normalViewPr>
  <p:slideViewPr>
    <p:cSldViewPr>
      <p:cViewPr varScale="1">
        <p:scale>
          <a:sx n="98" d="100"/>
          <a:sy n="98" d="100"/>
        </p:scale>
        <p:origin x="200" y="744"/>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2784" y="-11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naghi, Payam" userId="074f2ebd-6afc-4315-b390-7d2c21b26061" providerId="ADAL" clId="{271FE946-9055-EA43-9ECE-7B2BE6275593}"/>
    <pc:docChg chg="custSel modSld">
      <pc:chgData name="Barnaghi, Payam" userId="074f2ebd-6afc-4315-b390-7d2c21b26061" providerId="ADAL" clId="{271FE946-9055-EA43-9ECE-7B2BE6275593}" dt="2025-01-23T11:04:48.826" v="1" actId="7634"/>
      <pc:docMkLst>
        <pc:docMk/>
      </pc:docMkLst>
      <pc:sldChg chg="addSp">
        <pc:chgData name="Barnaghi, Payam" userId="074f2ebd-6afc-4315-b390-7d2c21b26061" providerId="ADAL" clId="{271FE946-9055-EA43-9ECE-7B2BE6275593}" dt="2025-01-23T11:04:48.826" v="1" actId="7634"/>
        <pc:sldMkLst>
          <pc:docMk/>
          <pc:sldMk cId="535168732" sldId="787"/>
        </pc:sldMkLst>
        <pc:inkChg chg="add">
          <ac:chgData name="Barnaghi, Payam" userId="074f2ebd-6afc-4315-b390-7d2c21b26061" providerId="ADAL" clId="{271FE946-9055-EA43-9ECE-7B2BE6275593}" dt="2025-01-23T11:04:48.826" v="1" actId="7634"/>
          <ac:inkMkLst>
            <pc:docMk/>
            <pc:sldMk cId="535168732" sldId="787"/>
            <ac:inkMk id="3" creationId="{8D6E7D26-7757-3D11-C133-3C4E993B5A24}"/>
          </ac:inkMkLst>
        </pc:inkChg>
      </pc:sldChg>
      <pc:sldChg chg="addSp">
        <pc:chgData name="Barnaghi, Payam" userId="074f2ebd-6afc-4315-b390-7d2c21b26061" providerId="ADAL" clId="{271FE946-9055-EA43-9ECE-7B2BE6275593}" dt="2025-01-23T11:04:48.826" v="1" actId="7634"/>
        <pc:sldMkLst>
          <pc:docMk/>
          <pc:sldMk cId="2631415687" sldId="788"/>
        </pc:sldMkLst>
        <pc:inkChg chg="add">
          <ac:chgData name="Barnaghi, Payam" userId="074f2ebd-6afc-4315-b390-7d2c21b26061" providerId="ADAL" clId="{271FE946-9055-EA43-9ECE-7B2BE6275593}" dt="2025-01-23T11:04:48.826" v="1" actId="7634"/>
          <ac:inkMkLst>
            <pc:docMk/>
            <pc:sldMk cId="2631415687" sldId="788"/>
            <ac:inkMk id="5" creationId="{CBC3DEB6-EE40-D214-04AE-77899EC40DC1}"/>
          </ac:inkMkLst>
        </pc:inkChg>
      </pc:sldChg>
      <pc:sldChg chg="addSp">
        <pc:chgData name="Barnaghi, Payam" userId="074f2ebd-6afc-4315-b390-7d2c21b26061" providerId="ADAL" clId="{271FE946-9055-EA43-9ECE-7B2BE6275593}" dt="2025-01-22T12:42:40.387" v="0" actId="7634"/>
        <pc:sldMkLst>
          <pc:docMk/>
          <pc:sldMk cId="0" sldId="1047"/>
        </pc:sldMkLst>
        <pc:inkChg chg="add">
          <ac:chgData name="Barnaghi, Payam" userId="074f2ebd-6afc-4315-b390-7d2c21b26061" providerId="ADAL" clId="{271FE946-9055-EA43-9ECE-7B2BE6275593}" dt="2025-01-22T12:42:40.387" v="0" actId="7634"/>
          <ac:inkMkLst>
            <pc:docMk/>
            <pc:sldMk cId="0" sldId="1047"/>
            <ac:inkMk id="2" creationId="{A107E422-23E6-6877-F3C6-5BC2087FA309}"/>
          </ac:inkMkLst>
        </pc:inkChg>
      </pc:sldChg>
      <pc:sldChg chg="addSp">
        <pc:chgData name="Barnaghi, Payam" userId="074f2ebd-6afc-4315-b390-7d2c21b26061" providerId="ADAL" clId="{271FE946-9055-EA43-9ECE-7B2BE6275593}" dt="2025-01-23T11:04:48.826" v="1" actId="7634"/>
        <pc:sldMkLst>
          <pc:docMk/>
          <pc:sldMk cId="0" sldId="1052"/>
        </pc:sldMkLst>
        <pc:inkChg chg="add">
          <ac:chgData name="Barnaghi, Payam" userId="074f2ebd-6afc-4315-b390-7d2c21b26061" providerId="ADAL" clId="{271FE946-9055-EA43-9ECE-7B2BE6275593}" dt="2025-01-22T12:42:40.387" v="0" actId="7634"/>
          <ac:inkMkLst>
            <pc:docMk/>
            <pc:sldMk cId="0" sldId="1052"/>
            <ac:inkMk id="2" creationId="{63EF16D1-F0E9-2F78-1227-E672345F65B9}"/>
          </ac:inkMkLst>
        </pc:inkChg>
        <pc:inkChg chg="add">
          <ac:chgData name="Barnaghi, Payam" userId="074f2ebd-6afc-4315-b390-7d2c21b26061" providerId="ADAL" clId="{271FE946-9055-EA43-9ECE-7B2BE6275593}" dt="2025-01-23T11:04:48.826" v="1" actId="7634"/>
          <ac:inkMkLst>
            <pc:docMk/>
            <pc:sldMk cId="0" sldId="1052"/>
            <ac:inkMk id="3" creationId="{5B34800B-6E6D-E710-94FC-2E4AD09F95E1}"/>
          </ac:inkMkLst>
        </pc:inkChg>
      </pc:sldChg>
      <pc:sldChg chg="addSp">
        <pc:chgData name="Barnaghi, Payam" userId="074f2ebd-6afc-4315-b390-7d2c21b26061" providerId="ADAL" clId="{271FE946-9055-EA43-9ECE-7B2BE6275593}" dt="2025-01-23T11:04:48.826" v="1" actId="7634"/>
        <pc:sldMkLst>
          <pc:docMk/>
          <pc:sldMk cId="0" sldId="1055"/>
        </pc:sldMkLst>
        <pc:inkChg chg="add">
          <ac:chgData name="Barnaghi, Payam" userId="074f2ebd-6afc-4315-b390-7d2c21b26061" providerId="ADAL" clId="{271FE946-9055-EA43-9ECE-7B2BE6275593}" dt="2025-01-23T11:04:48.826" v="1" actId="7634"/>
          <ac:inkMkLst>
            <pc:docMk/>
            <pc:sldMk cId="0" sldId="1055"/>
            <ac:inkMk id="2" creationId="{A8A5F7B6-E7F5-68CC-F13B-5F4EC17FE311}"/>
          </ac:inkMkLst>
        </pc:inkChg>
      </pc:sldChg>
      <pc:sldChg chg="addSp">
        <pc:chgData name="Barnaghi, Payam" userId="074f2ebd-6afc-4315-b390-7d2c21b26061" providerId="ADAL" clId="{271FE946-9055-EA43-9ECE-7B2BE6275593}" dt="2025-01-23T11:04:48.826" v="1" actId="7634"/>
        <pc:sldMkLst>
          <pc:docMk/>
          <pc:sldMk cId="0" sldId="1056"/>
        </pc:sldMkLst>
        <pc:inkChg chg="add">
          <ac:chgData name="Barnaghi, Payam" userId="074f2ebd-6afc-4315-b390-7d2c21b26061" providerId="ADAL" clId="{271FE946-9055-EA43-9ECE-7B2BE6275593}" dt="2025-01-23T11:04:48.826" v="1" actId="7634"/>
          <ac:inkMkLst>
            <pc:docMk/>
            <pc:sldMk cId="0" sldId="1056"/>
            <ac:inkMk id="2" creationId="{FF4A7B3F-17F7-A8A2-4065-42CCDEEDECCA}"/>
          </ac:inkMkLst>
        </pc:inkChg>
      </pc:sldChg>
      <pc:sldChg chg="addSp">
        <pc:chgData name="Barnaghi, Payam" userId="074f2ebd-6afc-4315-b390-7d2c21b26061" providerId="ADAL" clId="{271FE946-9055-EA43-9ECE-7B2BE6275593}" dt="2025-01-23T11:04:48.826" v="1" actId="7634"/>
        <pc:sldMkLst>
          <pc:docMk/>
          <pc:sldMk cId="0" sldId="1058"/>
        </pc:sldMkLst>
        <pc:inkChg chg="add">
          <ac:chgData name="Barnaghi, Payam" userId="074f2ebd-6afc-4315-b390-7d2c21b26061" providerId="ADAL" clId="{271FE946-9055-EA43-9ECE-7B2BE6275593}" dt="2025-01-23T11:04:48.826" v="1" actId="7634"/>
          <ac:inkMkLst>
            <pc:docMk/>
            <pc:sldMk cId="0" sldId="1058"/>
            <ac:inkMk id="2" creationId="{BD3760E0-B30D-D30E-6A58-C4E5A21C9B5C}"/>
          </ac:inkMkLst>
        </pc:inkChg>
      </pc:sldChg>
      <pc:sldChg chg="addSp">
        <pc:chgData name="Barnaghi, Payam" userId="074f2ebd-6afc-4315-b390-7d2c21b26061" providerId="ADAL" clId="{271FE946-9055-EA43-9ECE-7B2BE6275593}" dt="2025-01-23T11:04:48.826" v="1" actId="7634"/>
        <pc:sldMkLst>
          <pc:docMk/>
          <pc:sldMk cId="0" sldId="1059"/>
        </pc:sldMkLst>
        <pc:inkChg chg="add">
          <ac:chgData name="Barnaghi, Payam" userId="074f2ebd-6afc-4315-b390-7d2c21b26061" providerId="ADAL" clId="{271FE946-9055-EA43-9ECE-7B2BE6275593}" dt="2025-01-23T11:04:48.826" v="1" actId="7634"/>
          <ac:inkMkLst>
            <pc:docMk/>
            <pc:sldMk cId="0" sldId="1059"/>
            <ac:inkMk id="2" creationId="{40F71A41-7A7F-5F09-0B30-CE2CF85A4131}"/>
          </ac:inkMkLst>
        </pc:inkChg>
      </pc:sldChg>
      <pc:sldChg chg="addSp">
        <pc:chgData name="Barnaghi, Payam" userId="074f2ebd-6afc-4315-b390-7d2c21b26061" providerId="ADAL" clId="{271FE946-9055-EA43-9ECE-7B2BE6275593}" dt="2025-01-22T12:42:40.387" v="0" actId="7634"/>
        <pc:sldMkLst>
          <pc:docMk/>
          <pc:sldMk cId="1948719974" sldId="1296"/>
        </pc:sldMkLst>
        <pc:inkChg chg="add">
          <ac:chgData name="Barnaghi, Payam" userId="074f2ebd-6afc-4315-b390-7d2c21b26061" providerId="ADAL" clId="{271FE946-9055-EA43-9ECE-7B2BE6275593}" dt="2025-01-22T12:42:40.387" v="0" actId="7634"/>
          <ac:inkMkLst>
            <pc:docMk/>
            <pc:sldMk cId="1948719974" sldId="1296"/>
            <ac:inkMk id="5" creationId="{B99A892F-A30E-BB75-D830-89A13ACF7CB9}"/>
          </ac:inkMkLst>
        </pc:inkChg>
      </pc:sldChg>
      <pc:sldChg chg="addSp">
        <pc:chgData name="Barnaghi, Payam" userId="074f2ebd-6afc-4315-b390-7d2c21b26061" providerId="ADAL" clId="{271FE946-9055-EA43-9ECE-7B2BE6275593}" dt="2025-01-22T12:42:40.387" v="0" actId="7634"/>
        <pc:sldMkLst>
          <pc:docMk/>
          <pc:sldMk cId="2553144384" sldId="1300"/>
        </pc:sldMkLst>
        <pc:inkChg chg="add">
          <ac:chgData name="Barnaghi, Payam" userId="074f2ebd-6afc-4315-b390-7d2c21b26061" providerId="ADAL" clId="{271FE946-9055-EA43-9ECE-7B2BE6275593}" dt="2025-01-22T12:42:40.387" v="0" actId="7634"/>
          <ac:inkMkLst>
            <pc:docMk/>
            <pc:sldMk cId="2553144384" sldId="1300"/>
            <ac:inkMk id="5" creationId="{0123DFB1-90D6-D230-3F70-CAC4E49B5C46}"/>
          </ac:inkMkLst>
        </pc:inkChg>
      </pc:sldChg>
      <pc:sldChg chg="addSp">
        <pc:chgData name="Barnaghi, Payam" userId="074f2ebd-6afc-4315-b390-7d2c21b26061" providerId="ADAL" clId="{271FE946-9055-EA43-9ECE-7B2BE6275593}" dt="2025-01-22T12:42:40.387" v="0" actId="7634"/>
        <pc:sldMkLst>
          <pc:docMk/>
          <pc:sldMk cId="4037873038" sldId="1301"/>
        </pc:sldMkLst>
        <pc:inkChg chg="add">
          <ac:chgData name="Barnaghi, Payam" userId="074f2ebd-6afc-4315-b390-7d2c21b26061" providerId="ADAL" clId="{271FE946-9055-EA43-9ECE-7B2BE6275593}" dt="2025-01-22T12:42:40.387" v="0" actId="7634"/>
          <ac:inkMkLst>
            <pc:docMk/>
            <pc:sldMk cId="4037873038" sldId="1301"/>
            <ac:inkMk id="5" creationId="{36B20111-B345-813E-C72A-90ABD73A80D9}"/>
          </ac:inkMkLst>
        </pc:inkChg>
      </pc:sldChg>
      <pc:sldChg chg="addSp">
        <pc:chgData name="Barnaghi, Payam" userId="074f2ebd-6afc-4315-b390-7d2c21b26061" providerId="ADAL" clId="{271FE946-9055-EA43-9ECE-7B2BE6275593}" dt="2025-01-22T12:42:40.387" v="0" actId="7634"/>
        <pc:sldMkLst>
          <pc:docMk/>
          <pc:sldMk cId="1208830782" sldId="1302"/>
        </pc:sldMkLst>
        <pc:inkChg chg="add">
          <ac:chgData name="Barnaghi, Payam" userId="074f2ebd-6afc-4315-b390-7d2c21b26061" providerId="ADAL" clId="{271FE946-9055-EA43-9ECE-7B2BE6275593}" dt="2025-01-22T12:42:40.387" v="0" actId="7634"/>
          <ac:inkMkLst>
            <pc:docMk/>
            <pc:sldMk cId="1208830782" sldId="1302"/>
            <ac:inkMk id="5" creationId="{DF9EE29C-BD97-131D-89B5-DC838E06D07D}"/>
          </ac:inkMkLst>
        </pc:inkChg>
      </pc:sldChg>
      <pc:sldChg chg="addSp">
        <pc:chgData name="Barnaghi, Payam" userId="074f2ebd-6afc-4315-b390-7d2c21b26061" providerId="ADAL" clId="{271FE946-9055-EA43-9ECE-7B2BE6275593}" dt="2025-01-22T12:42:40.387" v="0" actId="7634"/>
        <pc:sldMkLst>
          <pc:docMk/>
          <pc:sldMk cId="3795847041" sldId="1303"/>
        </pc:sldMkLst>
        <pc:inkChg chg="add">
          <ac:chgData name="Barnaghi, Payam" userId="074f2ebd-6afc-4315-b390-7d2c21b26061" providerId="ADAL" clId="{271FE946-9055-EA43-9ECE-7B2BE6275593}" dt="2025-01-22T12:42:40.387" v="0" actId="7634"/>
          <ac:inkMkLst>
            <pc:docMk/>
            <pc:sldMk cId="3795847041" sldId="1303"/>
            <ac:inkMk id="5" creationId="{EB015CF3-63EC-2680-E7B8-FC25B15962C3}"/>
          </ac:inkMkLst>
        </pc:inkChg>
      </pc:sldChg>
      <pc:sldChg chg="addSp">
        <pc:chgData name="Barnaghi, Payam" userId="074f2ebd-6afc-4315-b390-7d2c21b26061" providerId="ADAL" clId="{271FE946-9055-EA43-9ECE-7B2BE6275593}" dt="2025-01-22T12:42:40.387" v="0" actId="7634"/>
        <pc:sldMkLst>
          <pc:docMk/>
          <pc:sldMk cId="3837823873" sldId="1306"/>
        </pc:sldMkLst>
        <pc:inkChg chg="add">
          <ac:chgData name="Barnaghi, Payam" userId="074f2ebd-6afc-4315-b390-7d2c21b26061" providerId="ADAL" clId="{271FE946-9055-EA43-9ECE-7B2BE6275593}" dt="2025-01-22T12:42:40.387" v="0" actId="7634"/>
          <ac:inkMkLst>
            <pc:docMk/>
            <pc:sldMk cId="3837823873" sldId="1306"/>
            <ac:inkMk id="5" creationId="{0E012C08-798A-5B97-C51D-0D980AC98582}"/>
          </ac:inkMkLst>
        </pc:inkChg>
      </pc:sldChg>
      <pc:sldChg chg="addSp">
        <pc:chgData name="Barnaghi, Payam" userId="074f2ebd-6afc-4315-b390-7d2c21b26061" providerId="ADAL" clId="{271FE946-9055-EA43-9ECE-7B2BE6275593}" dt="2025-01-22T12:42:40.387" v="0" actId="7634"/>
        <pc:sldMkLst>
          <pc:docMk/>
          <pc:sldMk cId="4173783121" sldId="1308"/>
        </pc:sldMkLst>
        <pc:inkChg chg="add">
          <ac:chgData name="Barnaghi, Payam" userId="074f2ebd-6afc-4315-b390-7d2c21b26061" providerId="ADAL" clId="{271FE946-9055-EA43-9ECE-7B2BE6275593}" dt="2025-01-22T12:42:40.387" v="0" actId="7634"/>
          <ac:inkMkLst>
            <pc:docMk/>
            <pc:sldMk cId="4173783121" sldId="1308"/>
            <ac:inkMk id="5" creationId="{4A79E222-B960-4ACE-865C-4A9E69FF4E2D}"/>
          </ac:inkMkLst>
        </pc:inkChg>
      </pc:sldChg>
      <pc:sldChg chg="addSp">
        <pc:chgData name="Barnaghi, Payam" userId="074f2ebd-6afc-4315-b390-7d2c21b26061" providerId="ADAL" clId="{271FE946-9055-EA43-9ECE-7B2BE6275593}" dt="2025-01-22T12:42:40.387" v="0" actId="7634"/>
        <pc:sldMkLst>
          <pc:docMk/>
          <pc:sldMk cId="1781349558" sldId="1310"/>
        </pc:sldMkLst>
        <pc:inkChg chg="add">
          <ac:chgData name="Barnaghi, Payam" userId="074f2ebd-6afc-4315-b390-7d2c21b26061" providerId="ADAL" clId="{271FE946-9055-EA43-9ECE-7B2BE6275593}" dt="2025-01-22T12:42:40.387" v="0" actId="7634"/>
          <ac:inkMkLst>
            <pc:docMk/>
            <pc:sldMk cId="1781349558" sldId="1310"/>
            <ac:inkMk id="3" creationId="{5DDD57DB-8123-6B93-6260-CCA930D0DA2C}"/>
          </ac:inkMkLst>
        </pc:inkChg>
      </pc:sldChg>
      <pc:sldChg chg="addSp">
        <pc:chgData name="Barnaghi, Payam" userId="074f2ebd-6afc-4315-b390-7d2c21b26061" providerId="ADAL" clId="{271FE946-9055-EA43-9ECE-7B2BE6275593}" dt="2025-01-22T12:42:40.387" v="0" actId="7634"/>
        <pc:sldMkLst>
          <pc:docMk/>
          <pc:sldMk cId="3606663117" sldId="1311"/>
        </pc:sldMkLst>
        <pc:inkChg chg="add">
          <ac:chgData name="Barnaghi, Payam" userId="074f2ebd-6afc-4315-b390-7d2c21b26061" providerId="ADAL" clId="{271FE946-9055-EA43-9ECE-7B2BE6275593}" dt="2025-01-22T12:42:40.387" v="0" actId="7634"/>
          <ac:inkMkLst>
            <pc:docMk/>
            <pc:sldMk cId="3606663117" sldId="1311"/>
            <ac:inkMk id="3" creationId="{4E4CCD36-257F-5A4F-99F3-81692E295208}"/>
          </ac:inkMkLst>
        </pc:inkChg>
      </pc:sldChg>
      <pc:sldChg chg="addSp">
        <pc:chgData name="Barnaghi, Payam" userId="074f2ebd-6afc-4315-b390-7d2c21b26061" providerId="ADAL" clId="{271FE946-9055-EA43-9ECE-7B2BE6275593}" dt="2025-01-22T12:42:40.387" v="0" actId="7634"/>
        <pc:sldMkLst>
          <pc:docMk/>
          <pc:sldMk cId="3817144389" sldId="1312"/>
        </pc:sldMkLst>
        <pc:inkChg chg="add">
          <ac:chgData name="Barnaghi, Payam" userId="074f2ebd-6afc-4315-b390-7d2c21b26061" providerId="ADAL" clId="{271FE946-9055-EA43-9ECE-7B2BE6275593}" dt="2025-01-22T12:42:40.387" v="0" actId="7634"/>
          <ac:inkMkLst>
            <pc:docMk/>
            <pc:sldMk cId="3817144389" sldId="1312"/>
            <ac:inkMk id="3" creationId="{BD44813B-F7A5-A342-CCF9-C785E300989C}"/>
          </ac:inkMkLst>
        </pc:inkChg>
      </pc:sldChg>
      <pc:sldChg chg="addSp">
        <pc:chgData name="Barnaghi, Payam" userId="074f2ebd-6afc-4315-b390-7d2c21b26061" providerId="ADAL" clId="{271FE946-9055-EA43-9ECE-7B2BE6275593}" dt="2025-01-22T12:42:40.387" v="0" actId="7634"/>
        <pc:sldMkLst>
          <pc:docMk/>
          <pc:sldMk cId="785825512" sldId="1314"/>
        </pc:sldMkLst>
        <pc:inkChg chg="add">
          <ac:chgData name="Barnaghi, Payam" userId="074f2ebd-6afc-4315-b390-7d2c21b26061" providerId="ADAL" clId="{271FE946-9055-EA43-9ECE-7B2BE6275593}" dt="2025-01-22T12:42:40.387" v="0" actId="7634"/>
          <ac:inkMkLst>
            <pc:docMk/>
            <pc:sldMk cId="785825512" sldId="1314"/>
            <ac:inkMk id="4" creationId="{4F5A7349-2CFC-EA90-3475-E03E2B1CF5E0}"/>
          </ac:inkMkLst>
        </pc:inkChg>
      </pc:sldChg>
      <pc:sldChg chg="addSp">
        <pc:chgData name="Barnaghi, Payam" userId="074f2ebd-6afc-4315-b390-7d2c21b26061" providerId="ADAL" clId="{271FE946-9055-EA43-9ECE-7B2BE6275593}" dt="2025-01-22T12:42:40.387" v="0" actId="7634"/>
        <pc:sldMkLst>
          <pc:docMk/>
          <pc:sldMk cId="1302610376" sldId="1319"/>
        </pc:sldMkLst>
        <pc:inkChg chg="add">
          <ac:chgData name="Barnaghi, Payam" userId="074f2ebd-6afc-4315-b390-7d2c21b26061" providerId="ADAL" clId="{271FE946-9055-EA43-9ECE-7B2BE6275593}" dt="2025-01-22T12:42:40.387" v="0" actId="7634"/>
          <ac:inkMkLst>
            <pc:docMk/>
            <pc:sldMk cId="1302610376" sldId="1319"/>
            <ac:inkMk id="6" creationId="{E2D7BDD1-5063-7B80-AB85-DEC5EAF46C00}"/>
          </ac:inkMkLst>
        </pc:inkChg>
      </pc:sldChg>
      <pc:sldChg chg="addSp">
        <pc:chgData name="Barnaghi, Payam" userId="074f2ebd-6afc-4315-b390-7d2c21b26061" providerId="ADAL" clId="{271FE946-9055-EA43-9ECE-7B2BE6275593}" dt="2025-01-22T12:42:40.387" v="0" actId="7634"/>
        <pc:sldMkLst>
          <pc:docMk/>
          <pc:sldMk cId="2388049409" sldId="1320"/>
        </pc:sldMkLst>
        <pc:inkChg chg="add">
          <ac:chgData name="Barnaghi, Payam" userId="074f2ebd-6afc-4315-b390-7d2c21b26061" providerId="ADAL" clId="{271FE946-9055-EA43-9ECE-7B2BE6275593}" dt="2025-01-22T12:42:40.387" v="0" actId="7634"/>
          <ac:inkMkLst>
            <pc:docMk/>
            <pc:sldMk cId="2388049409" sldId="1320"/>
            <ac:inkMk id="5" creationId="{A9C89645-3C07-69FD-789D-300C034CDD2B}"/>
          </ac:inkMkLst>
        </pc:inkChg>
      </pc:sldChg>
      <pc:sldChg chg="addSp">
        <pc:chgData name="Barnaghi, Payam" userId="074f2ebd-6afc-4315-b390-7d2c21b26061" providerId="ADAL" clId="{271FE946-9055-EA43-9ECE-7B2BE6275593}" dt="2025-01-22T12:42:40.387" v="0" actId="7634"/>
        <pc:sldMkLst>
          <pc:docMk/>
          <pc:sldMk cId="158789462" sldId="1321"/>
        </pc:sldMkLst>
        <pc:inkChg chg="add">
          <ac:chgData name="Barnaghi, Payam" userId="074f2ebd-6afc-4315-b390-7d2c21b26061" providerId="ADAL" clId="{271FE946-9055-EA43-9ECE-7B2BE6275593}" dt="2025-01-22T12:42:40.387" v="0" actId="7634"/>
          <ac:inkMkLst>
            <pc:docMk/>
            <pc:sldMk cId="158789462" sldId="1321"/>
            <ac:inkMk id="4" creationId="{443A26DE-38A9-7E79-EF5C-46957C19B25C}"/>
          </ac:inkMkLst>
        </pc:inkChg>
      </pc:sldChg>
      <pc:sldChg chg="addSp">
        <pc:chgData name="Barnaghi, Payam" userId="074f2ebd-6afc-4315-b390-7d2c21b26061" providerId="ADAL" clId="{271FE946-9055-EA43-9ECE-7B2BE6275593}" dt="2025-01-22T12:42:40.387" v="0" actId="7634"/>
        <pc:sldMkLst>
          <pc:docMk/>
          <pc:sldMk cId="1549113465" sldId="1322"/>
        </pc:sldMkLst>
        <pc:inkChg chg="add">
          <ac:chgData name="Barnaghi, Payam" userId="074f2ebd-6afc-4315-b390-7d2c21b26061" providerId="ADAL" clId="{271FE946-9055-EA43-9ECE-7B2BE6275593}" dt="2025-01-22T12:42:40.387" v="0" actId="7634"/>
          <ac:inkMkLst>
            <pc:docMk/>
            <pc:sldMk cId="1549113465" sldId="1322"/>
            <ac:inkMk id="4" creationId="{2ED46578-1FA0-6280-086C-E08096E8BA7D}"/>
          </ac:inkMkLst>
        </pc:inkChg>
      </pc:sldChg>
      <pc:sldChg chg="addSp">
        <pc:chgData name="Barnaghi, Payam" userId="074f2ebd-6afc-4315-b390-7d2c21b26061" providerId="ADAL" clId="{271FE946-9055-EA43-9ECE-7B2BE6275593}" dt="2025-01-22T12:42:40.387" v="0" actId="7634"/>
        <pc:sldMkLst>
          <pc:docMk/>
          <pc:sldMk cId="3011888749" sldId="1324"/>
        </pc:sldMkLst>
        <pc:inkChg chg="add">
          <ac:chgData name="Barnaghi, Payam" userId="074f2ebd-6afc-4315-b390-7d2c21b26061" providerId="ADAL" clId="{271FE946-9055-EA43-9ECE-7B2BE6275593}" dt="2025-01-22T12:42:40.387" v="0" actId="7634"/>
          <ac:inkMkLst>
            <pc:docMk/>
            <pc:sldMk cId="3011888749" sldId="1324"/>
            <ac:inkMk id="5" creationId="{DE1F7D73-89D2-9663-746B-D7AEB0FA8C8F}"/>
          </ac:inkMkLst>
        </pc:inkChg>
      </pc:sldChg>
      <pc:sldChg chg="addSp">
        <pc:chgData name="Barnaghi, Payam" userId="074f2ebd-6afc-4315-b390-7d2c21b26061" providerId="ADAL" clId="{271FE946-9055-EA43-9ECE-7B2BE6275593}" dt="2025-01-22T12:42:40.387" v="0" actId="7634"/>
        <pc:sldMkLst>
          <pc:docMk/>
          <pc:sldMk cId="892675539" sldId="1327"/>
        </pc:sldMkLst>
        <pc:inkChg chg="add">
          <ac:chgData name="Barnaghi, Payam" userId="074f2ebd-6afc-4315-b390-7d2c21b26061" providerId="ADAL" clId="{271FE946-9055-EA43-9ECE-7B2BE6275593}" dt="2025-01-22T12:42:40.387" v="0" actId="7634"/>
          <ac:inkMkLst>
            <pc:docMk/>
            <pc:sldMk cId="892675539" sldId="1327"/>
            <ac:inkMk id="5" creationId="{581F841F-E8B4-12EC-028F-455BE2BB5678}"/>
          </ac:inkMkLst>
        </pc:inkChg>
      </pc:sldChg>
      <pc:sldChg chg="addSp">
        <pc:chgData name="Barnaghi, Payam" userId="074f2ebd-6afc-4315-b390-7d2c21b26061" providerId="ADAL" clId="{271FE946-9055-EA43-9ECE-7B2BE6275593}" dt="2025-01-22T12:42:40.387" v="0" actId="7634"/>
        <pc:sldMkLst>
          <pc:docMk/>
          <pc:sldMk cId="2235912178" sldId="1328"/>
        </pc:sldMkLst>
        <pc:inkChg chg="add">
          <ac:chgData name="Barnaghi, Payam" userId="074f2ebd-6afc-4315-b390-7d2c21b26061" providerId="ADAL" clId="{271FE946-9055-EA43-9ECE-7B2BE6275593}" dt="2025-01-22T12:42:40.387" v="0" actId="7634"/>
          <ac:inkMkLst>
            <pc:docMk/>
            <pc:sldMk cId="2235912178" sldId="1328"/>
            <ac:inkMk id="5" creationId="{6841954B-5CE5-3694-8A9B-91A88C2B0922}"/>
          </ac:inkMkLst>
        </pc:inkChg>
      </pc:sldChg>
      <pc:sldChg chg="addSp">
        <pc:chgData name="Barnaghi, Payam" userId="074f2ebd-6afc-4315-b390-7d2c21b26061" providerId="ADAL" clId="{271FE946-9055-EA43-9ECE-7B2BE6275593}" dt="2025-01-22T12:42:40.387" v="0" actId="7634"/>
        <pc:sldMkLst>
          <pc:docMk/>
          <pc:sldMk cId="1260851331" sldId="1329"/>
        </pc:sldMkLst>
        <pc:inkChg chg="add">
          <ac:chgData name="Barnaghi, Payam" userId="074f2ebd-6afc-4315-b390-7d2c21b26061" providerId="ADAL" clId="{271FE946-9055-EA43-9ECE-7B2BE6275593}" dt="2025-01-22T12:42:40.387" v="0" actId="7634"/>
          <ac:inkMkLst>
            <pc:docMk/>
            <pc:sldMk cId="1260851331" sldId="1329"/>
            <ac:inkMk id="5" creationId="{4658A1BF-01B4-C6D0-FDF9-09EF9C186F4A}"/>
          </ac:inkMkLst>
        </pc:inkChg>
      </pc:sldChg>
      <pc:sldChg chg="addSp">
        <pc:chgData name="Barnaghi, Payam" userId="074f2ebd-6afc-4315-b390-7d2c21b26061" providerId="ADAL" clId="{271FE946-9055-EA43-9ECE-7B2BE6275593}" dt="2025-01-22T12:42:40.387" v="0" actId="7634"/>
        <pc:sldMkLst>
          <pc:docMk/>
          <pc:sldMk cId="1921431264" sldId="1337"/>
        </pc:sldMkLst>
        <pc:inkChg chg="add">
          <ac:chgData name="Barnaghi, Payam" userId="074f2ebd-6afc-4315-b390-7d2c21b26061" providerId="ADAL" clId="{271FE946-9055-EA43-9ECE-7B2BE6275593}" dt="2025-01-22T12:42:40.387" v="0" actId="7634"/>
          <ac:inkMkLst>
            <pc:docMk/>
            <pc:sldMk cId="1921431264" sldId="1337"/>
            <ac:inkMk id="8" creationId="{B1F25A94-5C72-7FA0-EA10-E35AAB00C8CD}"/>
          </ac:inkMkLst>
        </pc:inkChg>
      </pc:sldChg>
      <pc:sldChg chg="addSp">
        <pc:chgData name="Barnaghi, Payam" userId="074f2ebd-6afc-4315-b390-7d2c21b26061" providerId="ADAL" clId="{271FE946-9055-EA43-9ECE-7B2BE6275593}" dt="2025-01-23T11:04:48.826" v="1" actId="7634"/>
        <pc:sldMkLst>
          <pc:docMk/>
          <pc:sldMk cId="2138590029" sldId="1340"/>
        </pc:sldMkLst>
        <pc:inkChg chg="add">
          <ac:chgData name="Barnaghi, Payam" userId="074f2ebd-6afc-4315-b390-7d2c21b26061" providerId="ADAL" clId="{271FE946-9055-EA43-9ECE-7B2BE6275593}" dt="2025-01-23T11:04:48.826" v="1" actId="7634"/>
          <ac:inkMkLst>
            <pc:docMk/>
            <pc:sldMk cId="2138590029" sldId="1340"/>
            <ac:inkMk id="4" creationId="{7E585EA2-0FCE-A5A8-B37E-DA8A57AC61B8}"/>
          </ac:inkMkLst>
        </pc:inkChg>
      </pc:sldChg>
      <pc:sldChg chg="addSp">
        <pc:chgData name="Barnaghi, Payam" userId="074f2ebd-6afc-4315-b390-7d2c21b26061" providerId="ADAL" clId="{271FE946-9055-EA43-9ECE-7B2BE6275593}" dt="2025-01-22T12:42:40.387" v="0" actId="7634"/>
        <pc:sldMkLst>
          <pc:docMk/>
          <pc:sldMk cId="1602020428" sldId="1382"/>
        </pc:sldMkLst>
        <pc:inkChg chg="add">
          <ac:chgData name="Barnaghi, Payam" userId="074f2ebd-6afc-4315-b390-7d2c21b26061" providerId="ADAL" clId="{271FE946-9055-EA43-9ECE-7B2BE6275593}" dt="2025-01-22T12:42:40.387" v="0" actId="7634"/>
          <ac:inkMkLst>
            <pc:docMk/>
            <pc:sldMk cId="1602020428" sldId="1382"/>
            <ac:inkMk id="5" creationId="{2EFB2208-F96D-7F7D-31AC-6648C3173D0B}"/>
          </ac:inkMkLst>
        </pc:inkChg>
      </pc:sldChg>
      <pc:sldChg chg="addSp">
        <pc:chgData name="Barnaghi, Payam" userId="074f2ebd-6afc-4315-b390-7d2c21b26061" providerId="ADAL" clId="{271FE946-9055-EA43-9ECE-7B2BE6275593}" dt="2025-01-22T12:42:40.387" v="0" actId="7634"/>
        <pc:sldMkLst>
          <pc:docMk/>
          <pc:sldMk cId="916717221" sldId="1390"/>
        </pc:sldMkLst>
        <pc:inkChg chg="add">
          <ac:chgData name="Barnaghi, Payam" userId="074f2ebd-6afc-4315-b390-7d2c21b26061" providerId="ADAL" clId="{271FE946-9055-EA43-9ECE-7B2BE6275593}" dt="2025-01-22T12:42:40.387" v="0" actId="7634"/>
          <ac:inkMkLst>
            <pc:docMk/>
            <pc:sldMk cId="916717221" sldId="1390"/>
            <ac:inkMk id="6" creationId="{37000847-1ADC-807F-A1B3-353DC1C5867D}"/>
          </ac:inkMkLst>
        </pc:inkChg>
      </pc:sldChg>
      <pc:sldChg chg="addSp">
        <pc:chgData name="Barnaghi, Payam" userId="074f2ebd-6afc-4315-b390-7d2c21b26061" providerId="ADAL" clId="{271FE946-9055-EA43-9ECE-7B2BE6275593}" dt="2025-01-22T12:42:40.387" v="0" actId="7634"/>
        <pc:sldMkLst>
          <pc:docMk/>
          <pc:sldMk cId="2515885032" sldId="1393"/>
        </pc:sldMkLst>
        <pc:inkChg chg="add">
          <ac:chgData name="Barnaghi, Payam" userId="074f2ebd-6afc-4315-b390-7d2c21b26061" providerId="ADAL" clId="{271FE946-9055-EA43-9ECE-7B2BE6275593}" dt="2025-01-22T12:42:40.387" v="0" actId="7634"/>
          <ac:inkMkLst>
            <pc:docMk/>
            <pc:sldMk cId="2515885032" sldId="1393"/>
            <ac:inkMk id="3" creationId="{2F99082B-C8D9-142A-EF29-C2942AF95E74}"/>
          </ac:inkMkLst>
        </pc:inkChg>
      </pc:sldChg>
      <pc:sldChg chg="addSp">
        <pc:chgData name="Barnaghi, Payam" userId="074f2ebd-6afc-4315-b390-7d2c21b26061" providerId="ADAL" clId="{271FE946-9055-EA43-9ECE-7B2BE6275593}" dt="2025-01-22T12:42:40.387" v="0" actId="7634"/>
        <pc:sldMkLst>
          <pc:docMk/>
          <pc:sldMk cId="1222478585" sldId="1395"/>
        </pc:sldMkLst>
        <pc:inkChg chg="add">
          <ac:chgData name="Barnaghi, Payam" userId="074f2ebd-6afc-4315-b390-7d2c21b26061" providerId="ADAL" clId="{271FE946-9055-EA43-9ECE-7B2BE6275593}" dt="2025-01-22T12:42:40.387" v="0" actId="7634"/>
          <ac:inkMkLst>
            <pc:docMk/>
            <pc:sldMk cId="1222478585" sldId="1395"/>
            <ac:inkMk id="4" creationId="{10890C2E-7CEA-CCA6-364B-C9236131E85B}"/>
          </ac:inkMkLst>
        </pc:inkChg>
      </pc:sldChg>
      <pc:sldChg chg="addSp">
        <pc:chgData name="Barnaghi, Payam" userId="074f2ebd-6afc-4315-b390-7d2c21b26061" providerId="ADAL" clId="{271FE946-9055-EA43-9ECE-7B2BE6275593}" dt="2025-01-22T12:42:40.387" v="0" actId="7634"/>
        <pc:sldMkLst>
          <pc:docMk/>
          <pc:sldMk cId="3261543450" sldId="1405"/>
        </pc:sldMkLst>
        <pc:inkChg chg="add">
          <ac:chgData name="Barnaghi, Payam" userId="074f2ebd-6afc-4315-b390-7d2c21b26061" providerId="ADAL" clId="{271FE946-9055-EA43-9ECE-7B2BE6275593}" dt="2025-01-22T12:42:40.387" v="0" actId="7634"/>
          <ac:inkMkLst>
            <pc:docMk/>
            <pc:sldMk cId="3261543450" sldId="1405"/>
            <ac:inkMk id="6" creationId="{A6C8C294-7714-71BF-28C4-2746E09AE7A6}"/>
          </ac:inkMkLst>
        </pc:inkChg>
      </pc:sldChg>
      <pc:sldChg chg="addSp">
        <pc:chgData name="Barnaghi, Payam" userId="074f2ebd-6afc-4315-b390-7d2c21b26061" providerId="ADAL" clId="{271FE946-9055-EA43-9ECE-7B2BE6275593}" dt="2025-01-22T12:42:40.387" v="0" actId="7634"/>
        <pc:sldMkLst>
          <pc:docMk/>
          <pc:sldMk cId="3016442627" sldId="1406"/>
        </pc:sldMkLst>
        <pc:inkChg chg="add">
          <ac:chgData name="Barnaghi, Payam" userId="074f2ebd-6afc-4315-b390-7d2c21b26061" providerId="ADAL" clId="{271FE946-9055-EA43-9ECE-7B2BE6275593}" dt="2025-01-22T12:42:40.387" v="0" actId="7634"/>
          <ac:inkMkLst>
            <pc:docMk/>
            <pc:sldMk cId="3016442627" sldId="1406"/>
            <ac:inkMk id="5" creationId="{4DBEB092-00D1-F115-3DA6-09C1669CF6B8}"/>
          </ac:inkMkLst>
        </pc:inkChg>
      </pc:sldChg>
      <pc:sldChg chg="addSp">
        <pc:chgData name="Barnaghi, Payam" userId="074f2ebd-6afc-4315-b390-7d2c21b26061" providerId="ADAL" clId="{271FE946-9055-EA43-9ECE-7B2BE6275593}" dt="2025-01-22T12:42:40.387" v="0" actId="7634"/>
        <pc:sldMkLst>
          <pc:docMk/>
          <pc:sldMk cId="1070825443" sldId="1453"/>
        </pc:sldMkLst>
        <pc:inkChg chg="add">
          <ac:chgData name="Barnaghi, Payam" userId="074f2ebd-6afc-4315-b390-7d2c21b26061" providerId="ADAL" clId="{271FE946-9055-EA43-9ECE-7B2BE6275593}" dt="2025-01-22T12:42:40.387" v="0" actId="7634"/>
          <ac:inkMkLst>
            <pc:docMk/>
            <pc:sldMk cId="1070825443" sldId="1453"/>
            <ac:inkMk id="5" creationId="{77539617-D1A6-271A-76AB-0FEE7BF7286D}"/>
          </ac:inkMkLst>
        </pc:inkChg>
      </pc:sldChg>
      <pc:sldChg chg="addSp">
        <pc:chgData name="Barnaghi, Payam" userId="074f2ebd-6afc-4315-b390-7d2c21b26061" providerId="ADAL" clId="{271FE946-9055-EA43-9ECE-7B2BE6275593}" dt="2025-01-22T12:42:40.387" v="0" actId="7634"/>
        <pc:sldMkLst>
          <pc:docMk/>
          <pc:sldMk cId="1067266563" sldId="1454"/>
        </pc:sldMkLst>
        <pc:inkChg chg="add">
          <ac:chgData name="Barnaghi, Payam" userId="074f2ebd-6afc-4315-b390-7d2c21b26061" providerId="ADAL" clId="{271FE946-9055-EA43-9ECE-7B2BE6275593}" dt="2025-01-22T12:42:40.387" v="0" actId="7634"/>
          <ac:inkMkLst>
            <pc:docMk/>
            <pc:sldMk cId="1067266563" sldId="1454"/>
            <ac:inkMk id="5" creationId="{F36130C1-EB80-ACF9-3067-88927DD2F311}"/>
          </ac:inkMkLst>
        </pc:inkChg>
      </pc:sldChg>
      <pc:sldChg chg="addSp">
        <pc:chgData name="Barnaghi, Payam" userId="074f2ebd-6afc-4315-b390-7d2c21b26061" providerId="ADAL" clId="{271FE946-9055-EA43-9ECE-7B2BE6275593}" dt="2025-01-22T12:42:40.387" v="0" actId="7634"/>
        <pc:sldMkLst>
          <pc:docMk/>
          <pc:sldMk cId="1709384791" sldId="1455"/>
        </pc:sldMkLst>
        <pc:inkChg chg="add">
          <ac:chgData name="Barnaghi, Payam" userId="074f2ebd-6afc-4315-b390-7d2c21b26061" providerId="ADAL" clId="{271FE946-9055-EA43-9ECE-7B2BE6275593}" dt="2025-01-22T12:42:40.387" v="0" actId="7634"/>
          <ac:inkMkLst>
            <pc:docMk/>
            <pc:sldMk cId="1709384791" sldId="1455"/>
            <ac:inkMk id="11" creationId="{FA3DFA6C-3E95-8690-4775-EFB451942F1D}"/>
          </ac:inkMkLst>
        </pc:inkChg>
      </pc:sldChg>
      <pc:sldChg chg="addSp">
        <pc:chgData name="Barnaghi, Payam" userId="074f2ebd-6afc-4315-b390-7d2c21b26061" providerId="ADAL" clId="{271FE946-9055-EA43-9ECE-7B2BE6275593}" dt="2025-01-22T12:42:40.387" v="0" actId="7634"/>
        <pc:sldMkLst>
          <pc:docMk/>
          <pc:sldMk cId="2126952715" sldId="1456"/>
        </pc:sldMkLst>
        <pc:inkChg chg="add">
          <ac:chgData name="Barnaghi, Payam" userId="074f2ebd-6afc-4315-b390-7d2c21b26061" providerId="ADAL" clId="{271FE946-9055-EA43-9ECE-7B2BE6275593}" dt="2025-01-22T12:42:40.387" v="0" actId="7634"/>
          <ac:inkMkLst>
            <pc:docMk/>
            <pc:sldMk cId="2126952715" sldId="1456"/>
            <ac:inkMk id="11" creationId="{204A0EB4-1E34-679E-4DBD-CA4B2C7470DF}"/>
          </ac:inkMkLst>
        </pc:inkChg>
      </pc:sldChg>
      <pc:sldChg chg="addSp">
        <pc:chgData name="Barnaghi, Payam" userId="074f2ebd-6afc-4315-b390-7d2c21b26061" providerId="ADAL" clId="{271FE946-9055-EA43-9ECE-7B2BE6275593}" dt="2025-01-23T11:04:48.826" v="1" actId="7634"/>
        <pc:sldMkLst>
          <pc:docMk/>
          <pc:sldMk cId="1030166556" sldId="1457"/>
        </pc:sldMkLst>
        <pc:inkChg chg="add">
          <ac:chgData name="Barnaghi, Payam" userId="074f2ebd-6afc-4315-b390-7d2c21b26061" providerId="ADAL" clId="{271FE946-9055-EA43-9ECE-7B2BE6275593}" dt="2025-01-22T12:42:40.387" v="0" actId="7634"/>
          <ac:inkMkLst>
            <pc:docMk/>
            <pc:sldMk cId="1030166556" sldId="1457"/>
            <ac:inkMk id="3" creationId="{1C6C9CFC-77DE-D286-1946-2034DE612AC6}"/>
          </ac:inkMkLst>
        </pc:inkChg>
        <pc:inkChg chg="add">
          <ac:chgData name="Barnaghi, Payam" userId="074f2ebd-6afc-4315-b390-7d2c21b26061" providerId="ADAL" clId="{271FE946-9055-EA43-9ECE-7B2BE6275593}" dt="2025-01-23T11:04:48.826" v="1" actId="7634"/>
          <ac:inkMkLst>
            <pc:docMk/>
            <pc:sldMk cId="1030166556" sldId="1457"/>
            <ac:inkMk id="13" creationId="{85F0590E-8667-C399-2562-AE69950AE277}"/>
          </ac:inkMkLst>
        </pc:inkChg>
      </pc:sldChg>
    </pc:docChg>
  </pc:docChgLst>
  <pc:docChgLst>
    <pc:chgData name="Barnaghi, Payam" userId="074f2ebd-6afc-4315-b390-7d2c21b26061" providerId="ADAL" clId="{75F573DC-581C-8D4A-A3B2-EF9F48CB35D8}"/>
    <pc:docChg chg="undo custSel modSld">
      <pc:chgData name="Barnaghi, Payam" userId="074f2ebd-6afc-4315-b390-7d2c21b26061" providerId="ADAL" clId="{75F573DC-581C-8D4A-A3B2-EF9F48CB35D8}" dt="2025-01-22T21:45:22.690" v="19" actId="14100"/>
      <pc:docMkLst>
        <pc:docMk/>
      </pc:docMkLst>
      <pc:sldChg chg="addSp delSp modSp mod">
        <pc:chgData name="Barnaghi, Payam" userId="074f2ebd-6afc-4315-b390-7d2c21b26061" providerId="ADAL" clId="{75F573DC-581C-8D4A-A3B2-EF9F48CB35D8}" dt="2025-01-22T21:45:22.690" v="19" actId="14100"/>
        <pc:sldMkLst>
          <pc:docMk/>
          <pc:sldMk cId="1030166556" sldId="1457"/>
        </pc:sldMkLst>
        <pc:picChg chg="add mod">
          <ac:chgData name="Barnaghi, Payam" userId="074f2ebd-6afc-4315-b390-7d2c21b26061" providerId="ADAL" clId="{75F573DC-581C-8D4A-A3B2-EF9F48CB35D8}" dt="2025-01-22T21:44:43.853" v="8" actId="1076"/>
          <ac:picMkLst>
            <pc:docMk/>
            <pc:sldMk cId="1030166556" sldId="1457"/>
            <ac:picMk id="15" creationId="{11CFBC5C-D136-E54F-57E9-01BF4C03B2B4}"/>
          </ac:picMkLst>
        </pc:picChg>
        <pc:picChg chg="add mod">
          <ac:chgData name="Barnaghi, Payam" userId="074f2ebd-6afc-4315-b390-7d2c21b26061" providerId="ADAL" clId="{75F573DC-581C-8D4A-A3B2-EF9F48CB35D8}" dt="2025-01-22T21:45:19.494" v="17" actId="1076"/>
          <ac:picMkLst>
            <pc:docMk/>
            <pc:sldMk cId="1030166556" sldId="1457"/>
            <ac:picMk id="25" creationId="{571F7FDC-2E6B-3619-749F-F54A2F38C433}"/>
          </ac:picMkLst>
        </pc:picChg>
        <pc:picChg chg="add mod">
          <ac:chgData name="Barnaghi, Payam" userId="074f2ebd-6afc-4315-b390-7d2c21b26061" providerId="ADAL" clId="{75F573DC-581C-8D4A-A3B2-EF9F48CB35D8}" dt="2025-01-22T21:45:22.690" v="19" actId="14100"/>
          <ac:picMkLst>
            <pc:docMk/>
            <pc:sldMk cId="1030166556" sldId="1457"/>
            <ac:picMk id="27" creationId="{6350AFB2-701D-C186-A2B6-FCA3114C5204}"/>
          </ac:picMkLst>
        </pc:picChg>
        <pc:picChg chg="add del">
          <ac:chgData name="Barnaghi, Payam" userId="074f2ebd-6afc-4315-b390-7d2c21b26061" providerId="ADAL" clId="{75F573DC-581C-8D4A-A3B2-EF9F48CB35D8}" dt="2025-01-22T21:44:28.455" v="2" actId="478"/>
          <ac:picMkLst>
            <pc:docMk/>
            <pc:sldMk cId="1030166556" sldId="1457"/>
            <ac:picMk id="28" creationId="{21E36A02-56B3-F372-2B42-2BC165971A30}"/>
          </ac:picMkLst>
        </pc:picChg>
        <pc:picChg chg="del">
          <ac:chgData name="Barnaghi, Payam" userId="074f2ebd-6afc-4315-b390-7d2c21b26061" providerId="ADAL" clId="{75F573DC-581C-8D4A-A3B2-EF9F48CB35D8}" dt="2025-01-22T21:44:41.410" v="7" actId="478"/>
          <ac:picMkLst>
            <pc:docMk/>
            <pc:sldMk cId="1030166556" sldId="1457"/>
            <ac:picMk id="30" creationId="{23D9F299-E04A-C0F0-EA22-D475D09ED02F}"/>
          </ac:picMkLst>
        </pc:picChg>
        <pc:picChg chg="del">
          <ac:chgData name="Barnaghi, Payam" userId="074f2ebd-6afc-4315-b390-7d2c21b26061" providerId="ADAL" clId="{75F573DC-581C-8D4A-A3B2-EF9F48CB35D8}" dt="2025-01-22T21:44:29.890" v="3" actId="478"/>
          <ac:picMkLst>
            <pc:docMk/>
            <pc:sldMk cId="1030166556" sldId="1457"/>
            <ac:picMk id="33" creationId="{8593EEFF-C2A5-18EB-BD88-D1AE30672B33}"/>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3EEB7E-342C-4D44-8425-C98E9D60EF2B}"/>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3" name="Date Placeholder 2">
            <a:extLst>
              <a:ext uri="{FF2B5EF4-FFF2-40B4-BE49-F238E27FC236}">
                <a16:creationId xmlns:a16="http://schemas.microsoft.com/office/drawing/2014/main" id="{9A43D0DD-932A-5741-880E-160F8E56A889}"/>
              </a:ext>
            </a:extLst>
          </p:cNvPr>
          <p:cNvSpPr>
            <a:spLocks noGrp="1"/>
          </p:cNvSpPr>
          <p:nvPr>
            <p:ph type="dt" sz="quarter"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C1C3F073-AC64-0F45-9937-4D0EE9B5E984}" type="datetimeFigureOut">
              <a:rPr lang="en-GB" altLang="en-US"/>
              <a:pPr>
                <a:defRPr/>
              </a:pPr>
              <a:t>22/01/2025</a:t>
            </a:fld>
            <a:endParaRPr lang="en-GB" altLang="en-US" dirty="0"/>
          </a:p>
        </p:txBody>
      </p:sp>
      <p:sp>
        <p:nvSpPr>
          <p:cNvPr id="4" name="Footer Placeholder 3">
            <a:extLst>
              <a:ext uri="{FF2B5EF4-FFF2-40B4-BE49-F238E27FC236}">
                <a16:creationId xmlns:a16="http://schemas.microsoft.com/office/drawing/2014/main" id="{8A873E12-75FF-1948-A0BC-C4BC40ED2AEF}"/>
              </a:ext>
            </a:extLst>
          </p:cNvPr>
          <p:cNvSpPr>
            <a:spLocks noGrp="1"/>
          </p:cNvSpPr>
          <p:nvPr>
            <p:ph type="ftr" sz="quarter" idx="2"/>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5" name="Slide Number Placeholder 4">
            <a:extLst>
              <a:ext uri="{FF2B5EF4-FFF2-40B4-BE49-F238E27FC236}">
                <a16:creationId xmlns:a16="http://schemas.microsoft.com/office/drawing/2014/main" id="{A174CBEF-A2D1-1F49-8374-059301F11E29}"/>
              </a:ext>
            </a:extLst>
          </p:cNvPr>
          <p:cNvSpPr>
            <a:spLocks noGrp="1"/>
          </p:cNvSpPr>
          <p:nvPr>
            <p:ph type="sldNum" sz="quarter" idx="3"/>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2DDEE506-C1C1-F54C-BD40-4038D1DAC300}" type="slidenum">
              <a:rPr lang="en-GB" altLang="en-US"/>
              <a:pPr/>
              <a:t>‹#›</a:t>
            </a:fld>
            <a:endParaRPr lang="en-GB"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9711 8032 17706,'-28'0'-431,"-1"0"1,1 0 0,-2-1 0,-2-2 0,-1-2 557,1 2 1,2 1-1,4 2 1,0 0 0,4 0-1,2 0 289,2 0-348,2 0 0,7 0 0,3 0 0,4 0 0,8-2 1,9-1 690,8-1-715,1-1 0,17 5 1,-1 0-1,5 0 0,9-2 1,6-1-1,7-2 18,2 2 1,10-3-1,-36 3 1,1 0 0,5-2-1,1 0-14,6-2 1,1-2-1,6 2 1,2-1-127,5-4 0,2 0 0,4 2 0,3 1 1,-25 1-1,2 0 0,-1 0 0,2 0 0,1-1 1,0 1 160,2-1 0,0 0 1,0 0-1,-4 0 1,-1 0-1,1 0 1,1 1-1,-1-1 0,0 1 1,23-3-1,-1 0 111,-5 0 1,0 1-1,0 0 1,0 1-110,1 2 0,-1 0 0,-7 1 0,-1-1 0,-1 2 1,0 1-1,-5 1 0,0 0-77,-1-1 0,-2 1 0,-2 2 0,-1 1-18,0-3 0,-1 1 1,-7 1-1,-2 0 0,36 0 1,-9-2 19,-9-2 1,-9 0-819,-4 5-846,-10-6-781,-16-2 2435,-25 2 0,-10 12 0</inkml:trace>
  <inkml:trace contextRef="#ctx0" brushRef="#br0">15029 11402 8445,'0'-48'84,"0"2"1,0 5-1,0 8 1,0 8-1,0 6 1,0 3 552,0 2-629,-7 0 0,-4-2 0,-14-1 0,-15-4 0,-15-1 1,-14-3-1,30 11 0,-1 1 0,-3-2 0,-1 1 0,-3 0 1,-1 0-1,-4-1 0,-2 1 0,-4 1 0,-1 0 206,-4 1 0,-2 0 0,1-1 0,-1 1 0,-4 2 0,0 1 0,-1 0 1,0 0-138,-3 1 1,0 0 0,-2 4-1,-1 1 1,-3 0 0,0 1-1,0 1 1,0 0-248,1 1 1,1 0-1,-2 1 1,-2 0-1,26 0 1,0 1 0,0 0-1,-2 0 1,0 2-1,0-1 149,-2 1 0,1 0 1,0 1-1,1 1 1,2 0-1,-1 1-974,-1-1 0,0 0 0,0 1 999,2-1 1,-1 0 0,0 1 0,-1 0 0,-1 0 0,1 1 0,-1 0 0,0 1 0,0 1 0,1 0 0,0 1 0,0 1 0,4-1 0,-1 1 0,2-1 0,-21 7 0,2 1 0,5-1 0,1 2 156,3 1 1,1 2-1,3-2 1,2 2-170,3 2 0,2 2 1,6-1-1,1 2 0,3 1 1,2 2-1,1 0 1,2 1 40,0 0 1,0 1 0,1 1 0,1 1 0,1 3-1,1 2 1,3 0 0,1 2-70,3-1 1,1 0 0,2 2-1,2 1 19,0 1 0,2 0 0,2 3 0,3 0 0,4 0 0,1-1 0,2 2 0,1 0-78,2 1 0,1 0 0,2 0 0,0 1 23,2 1 1,1 0 49,3-2 0,2 1 0,2 4 0,2-1 0,3-3 0,2-1 0,1-2 1,2-1-1,2-1 0,3-2 0,2-2 0,3-2 0,1-1 0,3-2-30,0-4 0,3-1 1,2 0-1,2-3 71,-1-4 1,1-2-28,3 1 1,2-1 0,4-1 0,1-1 0,5 0 0,0 0 0,2 0 0,1-2 0,1-2 0,0-1 0,2-3 0,1-2 0,4-2 0,0-2-175,5-2 0,0-1 0,5-1 0,1-3 136,-25-2 1,1-1 0,0-1 0,0-1 0,0-1 0,-1-2 0,0-3 0,-1-3 0,0-1 0,-1-1 0,1-1 0,-1-2-29,0-1 0,0-1 1,-1-1-1,1-1 0,-1 0 1,-1-1-1,21-11 1,-2-1-1,-5 1 0,0-1 451,-3 1 1,-2-1 0,0 1 0,0-1-161,1 0 1,0 1-1,1 1 1,0 0-1,1 2 1,0 1 0,-4 3-1,0 1 38,-4 1 1,-1 1-1,-1 2 1,0 0-1,-2 3 1,0 1-1,-3 1 1,-1-1 92,-4 2 0,-1 0 0,31-16-258,-14 4 1,-2-4 0,-3-2 0,-4 0 616,-4 1 1,-6-6 0,-2 1 0,0-9-887,1-9 1,-4-6 121,5-8 1,-22 34 0,-1 0 0,2-3 0,0-1 0,-1-4 0,-1-1-29,2-4 0,-1-1 1,-1-2-1,0 0 49,2-2 1,-1 1 0,-3 1 0,-2 0 0,-1 3 0,-1 0 0,-1 1 0,-2 1-8,0 0 1,-2 1-1,-3 1 1,-4 2-1,-13-35 1,-12 9-340,-13 12 1,-18 7 285,23 29 0,-3 2-182,-6 1 0,-2 1 0,-6 0 1,-3 2-1,-3 1 0,0 3 0,-3 0 1,-1 2-1,-2 1 0,-1 3 0,-4 2 1,-1 2 277,-4 1 0,0 0 0,-2 1 0,-1 0 0,-2 0 0,-1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brush xml:id="br1">
      <inkml:brushProperty name="width" value="0.05292" units="cm"/>
      <inkml:brushProperty name="height" value="0.05292" units="cm"/>
      <inkml:brushProperty name="color" value="#FF0000"/>
    </inkml:brush>
  </inkml:definitions>
  <inkml:trace contextRef="#ctx0" brushRef="#br0">26460 2971 8376,'-10'0'-179,"1"0"1,-2 0 0,-2 0 0,-1 2 217,0 3 0,-1 1 0,3 5 1,1-3-1,3 0 457,1 0 1,-4 0 995,2 1-654,3 4-586,-1-12 1,7 4-159,0-10 0,0-4 1,0-9-1,0-2 104,0-2 1,0-7 1,0-4-31,0-6 1,0-2 0,0-8-1,0-2 1,-1-1 694,-4 1-813,3 2 1,-4 13 0,6 1 0,0 4 0,0 2 0,2 7 0,1 5-139,2 3 0,6-1-16,-2 1 0,5 5 0,4 1 0,2 1-89,2 4 0,-3 0 26,5-2 133,0 4 0,6-6 1,3 7-1,5-1 0,3-2 14,1-2 0,1 0 0,1 5 1,4-1-20,4-4 0,3 3-308,2-2 323,0 2 0,1 0 0,2-1 0,4-1 0,2-1 0,3 0 0,3-1-56,-3-2 1,-1 3 12,3-4 109,0-1 1,3-2 0,-2 1-1,-8 1 1,-4-1 0,-3-2-1,2-1 42,2 0 1,-7 4-108,3 1 0,-8 1 0,1-3 0,1 3-81,-1 2 0,-4-4 20,2 6 0,-6-3 0,-2 4 0,-4-2-31,-1 2 0,-7 2 52,-4 1 67,-7 0 1,-1 0 0,-6 1 52,1 4 0,-5-2-30,-1 7 1,-4-6-1,-1 6 3,0 1 0,2-3-16,3 1-5,-4-6 0,7 10 1,-3-4-1,3 4 0,0 1 1,-2 1 52,0-1 1,-4 0 15,3 0 0,1 2 0,-1 3 1,-2 5 254,-2 2 1,-1 8-242,0-1-26,0 6 0,0-2 0,0 5 0,0 3 0,0 0 1,0 3-1,0-4-190,0-5 1,7 1-16,2-7 0,2-4 1,2-6-1,0 1 138,2-2 0,3 5 0,-4-5 0</inkml:trace>
  <inkml:trace contextRef="#ctx0" brushRef="#br0">3356 15908 8053,'-29'-14'86,"6"0"1,1 0 0,1-1 0,5 1 0,5 0 1508,6 0-1243,4-1 0,7 1 1,4 0-1,1 3-221,-2 6 0,-2 7 0,-7 12 0,0 0 0,0 0 0,0 1 70,0-1 0,0 5 0,0 0 1,0 0 82,0 1 1,1-2 0,4 5 0,6 3 191,6 0 1,5 3-377,7-1 0,6 7 1,4 3-1,7 3 34,6 2 1,3-5-167,2 0 0,6-1 1,4 5-1,1-6-93,-2-8 0,-1-2-425,-4-12 641,-2 3 1,-2-15-1,-10 1 1,-3-6-1,-1-8 159,0-7 0,-2-4 1,-3-6-1,-5-1 52,-3 1 0,-3-5 49,-4 0-343,4-7 1,-13 10 0,2-5 0,-6 2 0,-2 0-734,0 1 1,-5 4-1,1 4 1,0 5-3978,0 3 3547,-2 2 1155,11 0 0,-12 6 0,5 2 0</inkml:trace>
  <inkml:trace contextRef="#ctx0" brushRef="#br0">7152 15766 8087,'-10'-6'110,"1"-2"1,-2-2 0,-2 1 0,-1-1 0,1 1 0,2-1 479,2-1 0,1 3 0,-3 1 0,3-1 1294,2 0-1698,-5 5 1,9-2 0,-1 10 0,5 6 173,2 6 1,7 5-206,-1 7 1,2 1-1,3 3 1,-1 5 7,0 3 1,5 3-209,0 3 0,8 2 1,1 5-1,9-3-33,4-2 0,8-2-16,3-4 1,9-7-1,6-6 1,2-8 42,2-8 0,-4-9 135,-1 0 0,-12-12 1,-2-7-1,-8-8 228,-6-5 1,-3-6 46,-7 0 1,-1-7 0,-3 4-1,-5-2 282,-3 0 0,-4 5-416,-2-5 0,1 7 1,-7-3-1,1 6-58,2 4 0,-6-1-582,4 6 0,1 0 0,-1 5-1596,-2 0-298,-1 6 1,-4 1 2308,-3 7 0,-3 7 0,-6 1 0</inkml:trace>
  <inkml:trace contextRef="#ctx0" brushRef="#br0">11275 15638 8094,'-20'-14'94,"4"0"0,-3-1 0,3 1 1,2 0 1283,0 0 0,4 4-492,1 1-390,5 6 0,0-8 0,8 7 0,6 4-43,3 4 0,1 11 0,0 1 0,0 5-9,0 4 1,1 3-91,-1 6-158,0 2 0,0 8 0,2 2 0,3 3 0,5 0-109,3 0 0,9 3 1,7-3-1,7-2-69,5-2 0,4-8 126,3-13 0,4-10 0,8-9 0,2-6 172,-2-9 0,-6-14-221,-2-18 1,-4-7 0,-29 20 0,-1-1 0,0 1 0,-1-2-34,0 1 1,-2-1 0,-2-3 0,-2 0-487,0 1 1,-2-1 0,15-30 0,-4-1 0,-1 3-2593,1 7 3016,-8 4 0,8 9 0,-4-1 0</inkml:trace>
  <inkml:trace contextRef="#ctx0" brushRef="#br0">18924 10648 9451,'7'8'146,"5"-3"0,12-4 0,15-1 0,17-1 0,16-4 0,-28 1 0,2-1-100,7-1 0,2-1 1,4-2-1,2-1 0,5 0 1,1-1-1,0 1 0,1 0 1,1-1-1,0 1 0,-2 1 1,-1 1-201,-3 0 1,-2 0 0,-2 4 0,-2 0 0,-10 2 0,-1 0 0,-4 0 0,0 2 0,30 0 0,-13 0-280,-15 0 0,-17 6 1,-24 4-1,-9 2-176,-13 3 0,-11 4-82,-18-1 691,-9 8 0,-9-9-385,-10 7 1,34-15-1,-1-1 1,-4 2-1,1 1 1</inkml:trace>
  <inkml:trace contextRef="#ctx0" brushRef="#br0">19578 10804 8485,'-72'0'-336,"-3"5"0,15 0 0,5-2 831,6-1 0,14-9 0,13-2 172,16-4 1,23-1-637,16 0 0,20 0 1,10-1-1,9 1-68,-32 7 0,1 0 0,3 2 0,0 0-97,1 1 1,0-1-1,3 1 1,-1 0-1,-2-1 1,0 1-97,0 1 1,-1 1 0,-1-2 0,1 0-1,-2 0 1,1 0 0</inkml:trace>
  <inkml:trace contextRef="#ctx0" brushRef="#br0">19194 14629 8223,'10'-5'96,"-1"-1"0,4-2 0,4-2 1,7 1 403,3-1 0,9 1 0,8-5 0,10-1 312,6 1-729,14 0 0,-1-2 0,-30 8 0,1-1 0,1-1 0,0-1 0,2 1 1,-1 0-1,1-1 0,-1 1 0,0 1 0,-1-1-53,-2 0 1,0 0-1,36-5 1,-3 0-1,-6 4-407,-9 0 0,-7 4-696,-16 3 787,-3 2 1,-8 4-1,-5 2 1,-8 6-1,-9 2 1,-8 4 0,-10 3 285,-9 5 0,-15 3 0,-13 1 0</inkml:trace>
  <inkml:trace contextRef="#ctx0" brushRef="#br0">19877 14728 8223,'-71'22'-334,"3"-3"320,6-9 1,13 1 0,18-6 1848,5-2-537,12-2-1017,14-7 0,14-2 0,12-6 0,8-2 0,12-1 0,11-2 1,6 1 442,5 3 1,6 0-900,2 1 1,-35 7 0,-1 0 0,34-6 0,-3 4-2247,-3 4 2077,-2 3 1,6 2 0,-1 0 0</inkml:trace>
  <inkml:trace contextRef="#ctx0" brushRef="#br0">18995 18098 8025,'-28'0'70,"-1"0"0,3 0 0,2-2 0,5-1 321,3-2 0,7-4 1,1 2-1,1-1 0,6-1 1,4-1-80,7 1 0,8 4 1,6-4-1,5-1-128,4 2-111,3-4 0,13 5 1,2-4-1,2 3 0,3 0 1,2 1-1,2-3-197,3 2 1,-4 0 0,4 5 0,0-2-338,4 2 0,-11 2 52,-3 1 1,-9 1 0,-8 2 0,-9 4-557,-11 1 0,-12 1 640,-13 5 0,-10 5 0,-19 2 0,-9 1 176,-7 3 1,-9-3 132,-4 2 1,3-5-1,-1 3 1,0 0 132,0 0 0,7-4 230,1 1 0,8-4 0,13-2 0,7-3 587,9-6 0,12-2-589,8-2 0,14 0 1,15-2-1,8-2-87,9-6 0,6-3-258,10-1 0,-2-5 0,5 0 0,0 2-328,-1 1 0,1-3-1090,1 0 1095,4 0 1,-12 5 0,6 0 0</inkml:trace>
  <inkml:trace contextRef="#ctx0" brushRef="#br0">12199 6767 8453,'-14'-13'815,"0"2"0,0 3 118,-1 2 1,7 3 0,5 8 0,6 4 0,9 5 0,3 4-205,4 1 1,8 8 0,0-1 0,5 6-405,-1 0 0,4 4 1,0 2-1,-1 3-25,1 2 1,3-1-365,-5 1 1,0 4-1,-4 1 1,-1-3-648,1 0 0,-7-9 300,-3-3 1,-3-3 0,-4-3 0,-2-3-3822,-5-5 3235,2-10 1,-5-4-1,3-11-373,-4-9 0,-2-5 193,-4-9 1177,3-5 0,-4-3 0,6-5 0</inkml:trace>
  <inkml:trace contextRef="#ctx0" brushRef="#br0">12754 6909 8453,'14'-52'-11,"0"2"1,0 2 66,1 7 0,-1 5 1423,0 7 225,0 13-1267,-6 4 1,-3 18 0,-10 5 0,-4 5 281,-4 3 1,-1 8-176,0 1 0,-2 1 0,-3 5 0,-3 1 450,0 3 0,-7 3-611,1 2 1,-1-1 0,-4 1 0,3 0 109,2-1 1,-7 3-436,-3 2 0,-3-3 1,0 2-1,1-6 82,2-7 1,8-3-523,2-2 0,1-1 1,10-3-1684,4-5 1,7-10 1033,11-4 1,2 1-1,9-1 1,3 0 1030,5 1 0,3-4 0,1 4 0</inkml:trace>
  <inkml:trace contextRef="#ctx0" brushRef="#br0">13820 5815 8453,'-8'-15'28,"2"-4"1,6 0-1,0 2 1,0 1-1,0 2 1,1 0-1,4 0 987,5-1-849,2 1 0,3 5 0,-1 1 0,0 0 1,2 2-1,1-1 0,2 6 0,0 4 0,0 6 89,0 4 0,5 7 0,-5 4 0,-4 3-346,-4 1 0,2 6 1,-5 0-1,0 1-322,-3 0 1,-4 0 199,-1-2 1,-1-8 0,-6 3 0,-7-2-361,-8-4 0,-5-3 360,-1-10 1,-7-2-1,-3-7 1,-1 0 56,1 0 1,3-13 245,6-6 0,1-6 0,1-5 1,3-3 552,5-5 1,10-5-328,4-4 0,7 4 1,7-3-1,10 5-104,7 2 0,10 2-369,7 14 1,-1 2 0,7 7 0,-1 1-497,-1 4 1,-4 4 652,-5 10 0,-7 9 0,4 8 0</inkml:trace>
  <inkml:trace contextRef="#ctx0" brushRef="#br0">13934 6667 8579,'-5'-14'610,"0"0"1,2 6-35,8 3 0,1 10 1,5 5-1,-1 4-212,1 5 0,1-2 1,3 7-1,-1 1-493,0 2-61,0 1 1,-1-1 0,-2-1 0,-3-3 0,-2 3 0,-3-1 0,-3 0-219,-4-1 1,-6-7 281,-9 2 1,-8-5 0,-7-4 0,-3-5-78,-2-4 0,-1-1 224,2 0 1,-3-13-1,5-5 1,0-8 385,2-2 1,11-5-247,4-1 1,5-3 0,4 2 0,9 0-8,8 0 1,11 2-353,15 5 1,8 1-1,8 3 1,2 7-275,2 6 0,-5 4-1039,-6 7 1397,1 0 1,-7 7 0,7 1 0</inkml:trace>
  <inkml:trace contextRef="#ctx0" brushRef="#br0">14147 7592 8322,'0'-21'819,"5"5"1,1-3 0,2 5-171,3 5 1,2 4 0,1 11-1,-1 7 1,-2 7-206,-2 7 1,-6 0 0,2 9 0,-3 1-541,-2-1 48,6 2 0,-4 3 1,1-1-1,-5-3 0,-4 1 1,-2 0-1,-5-1-178,-4-3 1,-1-1 256,-5-4 0,-6-7 0,-5-3 0,-1-5-4,0-4 1,-3-6-26,5-8 1,-5-11-1,5-10 1,1-6 26,2-7 1,8-3 111,3-2 1,5 0 0,5-1 0,4-2 12,3-1 1,15 4-219,6 5 0,8 8 0,7 0 0,7 7-233,5 2 1,2 8-495,-6 9 0,1 4 0,-2 4 791,-3 6 0,-3 15 0,-7 5 0</inkml:trace>
  <inkml:trace contextRef="#ctx0" brushRef="#br0">13138 6468 8431,'-29'-14'24,"7"-5"1,3 0 0,3 2-1,2 1 1,0 2 0,0 0 0,-1 1 621,1 4 1,5-4-1,1 4-198,2-4 1,1 3 0,6 2 0,4 2-315,5 3 0,7-3 0,4-1 0,2-1-127,7-3 1,0-1 272,8-2-528,0-1 1,5 1 0,-1 0 0,1 0 0,0-1-601,-1 1 372,1 0 1,-7 0-1,-4 0 476,-7-1 0,-4 1 0,-7 0 0</inkml:trace>
  <inkml:trace contextRef="#ctx0" brushRef="#br0">13237 7023 8338,'-8'-6'162,"2"-7"1,6-6 0,0 2 0,0 1-4,0 2 1,6-5 0,4 0 0,2 1 445,3 3 0,-1 5 1,2 1-1,1-2 90,2-2-718,6-1 0,-3-1 1,8 3-1,2 1 0,3 1-1068,1-1 625,2 5 1,-2-5 0,-1 6 0,-3 2 465,-4 1 0,10-4 0,-8-2 0</inkml:trace>
  <inkml:trace contextRef="#ctx0" brushRef="#br0">13209 7705 8273,'19'-19'0,"1"0"0,4 2 0,6 1 355,5 2 1,7 0-1,1 0 1,0 1-1,-1 2 1,3 1 0,0 1-1,3-1 1,-2 3-614,-2 0 0,3 2 0,2 5 1,-1 0-258,-4 0 515,2 0 0,-10 0 0,7 0 0</inkml:trace>
  <inkml:trace contextRef="#ctx0" brushRef="#br0">15711 6895 8330,'14'-6'13,"0"4"1,1-4 0,0 1 0,3 0 0,1 2 109,-2 2 1,4 1 0,-2 0-1,0 0 1,0 0 0,1 0 81,2 0 0,-3 0 0,5 0 0,1 0-353,2 0 1,3 0-1,2 0 1,1 0 147,-2 0 0,12 0 0,1 0 0</inkml:trace>
  <inkml:trace contextRef="#ctx0" brushRef="#br0">17104 6852 8391,'37'-9'-220,"-3"1"0,1 2-191,3 2 1,3 3-1,2 1 411,0 0 0,-1 0 0,1 0 0</inkml:trace>
  <inkml:trace contextRef="#ctx0" brushRef="#br0">17602 6838 8593,'-8'-14'506,"0"1"-405,3 4 2412,4 2-2513,-5 1 0,18 5 0,4-6 0</inkml:trace>
  <inkml:trace contextRef="#ctx0" brushRef="#br0">13735 1905 13890,'-14'-14'-362,"4"0"1,2-1 0,2 1 0,1 0 1018,-1 0 0,-2 12 1,-6 8-1,1 10 0,2 10 1,2 4-598,-3 3 0,0 6 0,-2-1 0,1 3-167,3 2 1,3 4 0,3-1 0,0-3-91,1-4 1,7-6 0,7 4 0,7-6-113,5-9 0,11-3 455,3-14 0,6-3 0,5-12 0,2-9 115,1-6 1,-2-10-5,-7-3 0,-1-3 0,-1-3 0,-5-3-181,-5-6 0,-5 4 140,-11 2 0,-1-2 0,-4 2 0,-4 1-28,-3 2 0,-15 9-258,-6 7 1,-8 5-1,-6 9 1,-5 2-121,-3 2 0,-2 4 0,1 6 0,1 1-496,3 4 1,-2 3 117,7 6 1,1 5-1,10 0 1,8 0-1426,8 2 1924,4 1 1,2 6-1,0 1 1</inkml:trace>
  <inkml:trace contextRef="#ctx0" brushRef="#br0">14090 2758 8550,'-8'-27'216,"-4"2"0,-6 3 0,1 1 1,1 5 901,2 5 0,-7 5 0,-2 6 0,-4 2 475,-2 2-1560,1 11 0,0 7 0,1 8 0,3 3 0,3 5 1,4 3-1,1 3-138,4 3 1,7-2 0,2 4 0,6-2-1139,6 0 0,12 2 759,7-1 1,2-10 0,7-2 0,-1-9-70,0-8 0,2-10 525,5-4 1,-7-5-1,-3-6 1,-4-8 194,-5-9 1,1-5 470,-6-5 1,-5-4 0,-6-7 0,-2-3 542,-3-5 0,-1 1-833,-2-1 1,-6 2-1,-2-3 1,-2 6-382,1 3 1,-1 7-1005,-4 4 1,5 11 1036,-1 8 0,1 12 0,-6 10 0</inkml:trace>
  <inkml:trace contextRef="#ctx0" brushRef="#br0">14076 3668 9156,'-6'-14'423,"-4"1"0,-2 2 0,-3 3 501,1 2 1,5 7-1,1 9 1,0 4 0,2 5-1,-1 5-507,4 2 0,1 8 1,4 2-1,3 2-1027,4 1 1,5 7 0,4-5 148,1 5 1,11 1-1,-2-5 32,2-5 0,5-3 0,0-12 0,0-6-269,-1-5 0,4-10 716,-5-1 1,-1-8-1,-8-12 646,-5-9 1,-5-5-1,-5-9 1,-4 0-1,-3 1 916,-2-1 0,-2 0-1131,-3 1 0,2-1 1,-6 2-292,-2 3 1,-2 8 0,-3 9-906,-3 6 0,2-1 747,-7 11 0,0 0 0,-4 5 0</inkml:trace>
  <inkml:trace contextRef="#ctx0" brushRef="#br0">14204 9127 8415,'-6'-14'615,"2"1"0,-3 2 0,-1 3 1836,0 2-2182,-2 7 0,-4 10 0,0 13 1,0 9-1,-1 7 0,1 4 1,2 3-1,1 6 0,3 2-594,1 2 185,3-7 0,4 2 0,3-7 0,5-7 0,7-5 0,6-10 0,6-5-506,4-10 0,-1-13 630,4-9 0,0-13 1,0-11-1,-4-5 533,-5-4 0,-5-8-135,-5-7 0,-3-4 0,-2 4 1,-6 2 543,-2 2 1,-2 2-626,0 4 1,-6 0-1,-4 11 1,-1 9-504,2 10 1,-4 8-568,4 5 0,-4 2 0,-1 10 769,-1 7 0,-5 6 0,-2 12 0</inkml:trace>
  <inkml:trace contextRef="#ctx0" brushRef="#br0">14531 10179 8184,'13'-6'9,"-2"-4"0,-2-1 0,1 0 0,-1 2 75,1-2 1,-6 3-1,4-2 1,-1-1 376,-4-2 0,-3 6 0,-5 0 0,-5 2 0,-4 1 0,-3 1 428,-2 1 1,-6 4-1,1 2 1,-3 6-410,-1 2 1,-1 4 0,2 2 0,2 4-333,1 5 0,1-2-54,-6 8-243,7 3 1,0-1 0,6 5 0,0-2-1,4-1-310,-1 0 0,7 2 0,1-6 0,4-3 2,1-4 1,6-6 339,3-6 0,9-6 0,2-4 0,1-8 668,-1-5 0,6-12-309,-3-7 0,3-2 0,-3-6 0,-4-1 116,-3 1 0,-3-2-341,-4-5 0,2 5 0,-6 2 0,-3 0-85,-6-1 1,-4 6-24,-6-2 1,-5 9 0,-1 7 0,-1 6-1879,1 6 1,1 3 1968,4 2 0,-5 7 0,-2 0 0</inkml:trace>
  <inkml:trace contextRef="#ctx0" brushRef="#br0">14815 10904 8265,'0'-21'2185,"0"6"0,0-4 1049,0 3-2888,0 8 0,-1-3 0,-4 6 0,-4 4 0,-4 5 0,-3 11 0,-3 7 0,-3 6 0,-2 5-88,1 5 0,4 8 0,-3 3 0,3 0-1004,6 0 0,0-2 415,9-4-64,-7 0 1,9-1 0,-1-1 0,6-4-1,8-9 1,6-7 0,5-7-901,1-5 0,8-10 1459,-2-13 0,2-7 0,-2-9 1,-2-3 272,-4-5 0,3-5-221,-8-4 1,-3 1 0,-7-6 0,-1 0-220,1 1 1,-6 2 329,-2 7-430,0 5 0,-19-4 0,3 5 0</inkml:trace>
  <inkml:trace contextRef="#ctx0" brushRef="#br0">12853 9596 8505,'-12'-6'449,"2"-4"1,7-1 0,6 0 444,7 2 1,9 6 0,4-2-1,6 3 29,4 2-935,3 0 0,8 0 0,2 0 1,5 0-1,4-1 0,7-3 1,3-2-1,-1-2 0,1-1-403,0 1 1,-5-3 0,0 5-1,-6-1-216,-7 1 0,-9 1-574,-5 5 0,-8 0 1205,-1 0 0,-7 13 0,4 3 0</inkml:trace>
  <inkml:trace contextRef="#ctx0" brushRef="#br0">13109 10350 8281,'-14'0'359,"0"0"636,0 0 0,7-5 0,9 0-150,10 2 0,11-3 1,8-1-1,5-1-91,6-3 1,-3 3-588,8-1 1,4 1 0,1-3 0,3 2-49,2-3 0,-5 1-167,1 2 1,-3-4 0,4 5 0,-5-1-411,-5-1 1,0 6-172,-11-6 0,5 7 0,-4-2 0,-3 4-323,-1 1 1,-6 1-1525,0 4 2476,-7 9 0,3 8 0,-5 7 0</inkml:trace>
  <inkml:trace contextRef="#ctx0" brushRef="#br0">13649 10989 8159,'-14'13'248,"0"-2"1,1-2 466,4 3 1,3 0-1,7 2 581,4 1 1,4-8-474,10-2 1,3-3 0,7-2 0,1 0 385,3 0 1,2 0-952,3 0 0,3-7 1,-3 0-1,1-3-602,-1 1 1,-3 1-13,-7-2 1,1-1 0,-1 5-1,1 0-1675,-1-1 1,-6-2 2030,-3 4 0,3-6 0,0 3 0</inkml:trace>
  <inkml:trace contextRef="#ctx0" brushRef="#br0">11702 9781 8301,'-22'-14'461,"1"-1"0,8 1 0,5 2 363,8 2 1,13 5 0,11 10 0,3 5-171,1 2 1,2 9 0,3 2-1,4 3 701,-1-3-1326,-1 4 0,-2-5 0,2 7 0,1 1 0,2 1 0,-2 3 0,-4-1-845,-7 2 0,0-5 196,-6 3 0,0-3 0,-6-3 0,-2-5 620,-2-8 0,-5 0 0,2-6 0</inkml:trace>
  <inkml:trace contextRef="#ctx0" brushRef="#br0">12199 9724 8421,'-28'-14'1243,"6"6"-753,3 3-49,3 4 0,-3 2 1,-2 4-1,-1 6 1,-3 6-1,-3 9 1,-4 5 1435,-1 7 0,0 3-1384,4 2 0,-1 6 0,-1 3 1,-3 3-484,3 2 1,2-6-958,6-4 0,-3 0 1,6-1-1,-1-3 947,1-2 0,-5-3 0,2-10 0</inkml:trace>
  <inkml:trace contextRef="#ctx0" brushRef="#br0">12100 2900 8380,'0'-36'278,"0"1"1,0 8-1,1 4 1,2 4-1,4 4 779,1 6 1,1 9 0,7 11-1,3 6 527,5 7-1388,9 3 1,5 8-1,9 1 1,5 0-1,4-1 1,0-2-1,1 2-447,0 1 0,3-3 0,-1 4 0,-6-2-872,-2-4 0,-4-6-482,-4-1 1,-7-2 1604,-3 2 0,-3-4 0,-1-5 0</inkml:trace>
  <inkml:trace contextRef="#ctx0" brushRef="#br0">12754 2801 8854,'-14'-8'791,"-1"1"1,1 11 26,0 5 0,0 8 0,-2 17 0,-2 5 348,0 7 0,-14 6-984,-1 10 1,-7 2 0,19-29 0,0 0-1,-20 33-466,3-2 0,-7-3-277,7-1 1,5-7-1,11-14 1,3-4-2174,7-9 2734,-3 1 0,14-20 0,-6 4 0</inkml:trace>
  <inkml:trace contextRef="#ctx0" brushRef="#br0">13806 483 8446,'0'-19'-47,"0"-1"1,0-1 0,0 1 0,0 2 0,0 3 0,0 0 2214,0 1-1882,0 0 0,0 0 0,0 0 0,-2-1 0,-1 1 0,-3 1 0,-2 2 0,-5 4 1903,-4 0-2027,1-4 1,-6 10 0,3-4 0,-5 5-1,-3 6 1,-1 8 0,0 10 397,-1 8 1,1 4-497,-1 7 0,7 1 0,5 2 0,4 3-98,4 1 1,6-4-300,-2 1 1,10 1-1,6-4 1,8-3-423,9 0 0,2-8 555,8-4 0,0-9 0,4-10 1,3-6-109,2-2 1,-7-5 208,2-7 1,-7-7 0,1-15-1,-1-2-37,-3-3 0,-9-5 265,-4-6 1,-3-1 0,-2 4-1,1-4 157,-1-2 0,-6 10-272,-4-2 1,-2 7 0,-2 1 0,0 8-165,0 5-796,-6 3 1,-2 13 945,-6 6 0,-1 6 0,1 9 0</inkml:trace>
  <inkml:trace contextRef="#ctx0" brushRef="#br0">13721 668 8527,'-15'0'2567,"7"0"0,8 6 1,10 4-1440,3 3 1,6 1-9,-1 0-941,8 7 1,-9-6 0,7 4 0,1-1 0,4-1 0,2 2 0,4-2-178,1-1 0,2-2-611,5 1 0,-2-6 1,-2 1-1,-2 1 609,-3 1 0,0 2 0,-6 1 0</inkml:trace>
  <inkml:trace contextRef="#ctx0" brushRef="#br0">14176 4876 8479,'-5'-14'-136,"0"0"1,2-2-1,1-1 1,2-2 581,0 1 0,0-2 0,0-1 0,0 1 231,0-1 1,0-3 0,0 6-1,0 0-47,0 2 0,0 2 0,2 1 0,1 6-380,2 7 0,4 11 0,-4 11 1,-2 3-244,-1 5 1,-2 8-1,0 0 1,0 1-384,0-1 0,0 3 149,0-3-338,0 3 0,-2-3 0,-1-1 0,-2-1 0,2-1-2191,2-1 2064,1-7 1,-5-1 0,0-8 691,2 0 0,8-21 0,3-7 0</inkml:trace>
  <inkml:trace contextRef="#ctx0" brushRef="#br0">14545 4791 8479,'14'-14'205,"-1"0"0,-2-1 1408,-1 1-1028,-7 6 1,-3 3-1,-11 10 1,-7 6 434,-5 7 1,-4-1-718,-2 7 0,1-1 0,-1 4 0,1-2 138,0-1 1,1 0-343,3 4 1,3-1 0,9-2-411,2-1 1,7-6 0,14-1-403,13-6 0,12-5 1,15-6-1,7-1 713,5-4 0,10-9 0,-33 3 0,-1 0 0</inkml:trace>
  <inkml:trace contextRef="#ctx0" brushRef="#br0">14787 8530 8387,'0'-24'28,"0"2"1,0 0-1,0 1 1,0-1 0,0 2-1,1-1 2066,4 4-1813,3 1 0,2 2 0,-3 0 0,1-1 0,0 3 0,3 2 1,2 6-1,1 4 261,0 4 0,-4 6 1,-1 9-1,1 4-269,-2 4 1,4 8-397,-2 3 82,3 3 0,1 2 0,0-2 0,2-2 0,1-2-1322,2-3 959,6 6 1,-3-12 0,7 1-1,1-9 1,2-6-55,1-4 1,1-12-1,-2-12 1,1-11 222,-1-12 1,-9-2 482,-4-13 0,-4 0 0,-4-4 1,-3 3 572,-2 1 1,-3 1-173,-8-1 0,-3 0 1,-6 8-1,0 6 314,0 6 1,4 4-399,1 13-482,-1-2 0,2 22-182,4 0 1,2 10-1,4 6 1,2-1-196,6 1 0,3 3-549,1-5 531,0 6 1,2-9-1,1 3 1,2-4-1,0-2-260,2-3 1,-6-4-1,6-6 1,-2 0 40,0 0 0,1-6 199,-1-4 1,-1-7 331,5-2 0,1-7 0,5 4 0</inkml:trace>
  <inkml:trace contextRef="#ctx0" brushRef="#br1">14417 1194 8578,'-5'-14'-156,"1"0"1,-1 0 798,-1-1 0,-2 7 1,-6 5-1,-1 5-293,1 3 1,0 6-1,0-2 1,-1 2 174,1-1-560,-6 2 0,-4-4 1,-8 6-1,-4 1 1,-3-1-1,-7-2 1,-2 0-205,-1-3 0,-4-1 186,1 1 1,-8 2-1,0-6 1,4-2-38,7-1 1,5-8 243,1-4-193,7-3 1,1-2-1,8-4 1,4-5-1,4-3-27,3-1 0,-1-2 0,1-2 1,3-3 38,1-1 1,-1 3 22,-1-5 0,-5 2 0,0-2 1,1 5 158,3 3 0,-1 1-63,-3 1 0,1-1 0,-4 2 1,2 2 328,2 1 1,3 5-283,0-4 1,1 4 0,2-3 0,0 0 163,3-1 0,6-2-163,-2-8 1,4 3 0,2-3 0,2 1 147,2-1 0,8 2-132,1-7 1,2 8 0,7 0 0,4 4 116,5 1 0,6 0-170,9 1 1,5-3 0,11 5-1,9-2-28,-34 12 0,3 1 0,4-1 0,1 0-102</inkml:trace>
  <inkml:trace contextRef="#ctx0" brushRef="#br1">14540-1 16206,'2'15'28,"-7"15"187,-9 3 1,-2 4 7,-7 5 0,-1 1 1,-3-2-1,2-1-352,1-2 1,7 1-598,-2 8 1,3-2-1,2 2 1,1-3-774,4-1 1,-2 6 714,6 3 0,-2 3 784,3 2 0,-4 6 0,-6 2 0</inkml:trace>
  <inkml:trace contextRef="#ctx0" brushRef="#br1">14815 5203 8638,'8'-1'5445,"-3"-4"-5273,-3 3 1,-4 1 0,-3 7 0,-4 2-53,-4 3 1,-1 2 0,-2 1 0,-3 0 0,-6 0 0,-5 1-86,-3-1 0,-8 5 0,0 0 0,-7-2-198,-2-1 1,-3-2 0,-3-1 0,0-4-145,4-4 0,-3-4 95,3-1 0,-2-3 0,2-5 0,6-7-16,7-6 0,-2-3 42,3-4 156,9-7 1,-2 4 0,12-6 0,3 1 0,3 0 37,4-4 1,6 1 0,-2-1 0,5 2 96,5-1 1,2 2 31,8-1 0,-1 7 1,2-4-1,3 2 86,4 0 1,6 0-3,4 4 1,-1 1-1,5 1 1,3 2 273,1 1 1,5 5-271,6-5 0,-5 7 0,10-2 1,-1 5 234,-1 4 0,2 4-241,0 6 0,-8 3 1,-7 7-1,-7 9 189,-5 6 1,-3 5-333,-4 3 1,-4 3 0,-8 9 0,-3 0-485,-1 3 0,-3-1-153,-4-4 1,0-1 0,0 1 0,0-2-764,0-3 0,-4-2-511,-1-2 1835,0-11 0,5 4 0,0-13 0</inkml:trace>
  <inkml:trace contextRef="#ctx0" brushRef="#br1">15071 8828 8107,'7'-14'226,"-4"5"0,5-1 1,0 1-1,-1 1 1,4 3 836,2 4 1,0 2 0,-4 4 0,-4 4-728,-3 4 0,-10 1 0,-5 0 0,-6 1-287,-3-1 1,-3-5-1,-7 1 1,-3-1-313,-1-1 0,-2-2 75,-5-6 1,1-3-1,-1-5 1,0-7-68,1-6 1,1-4 243,3-8 0,3-4 1,8-7-1,4-2 14,4-1 1,9-2 41,5 2 0,5 2 0,5-2 0,5 4 97,2 5 1,4-1-50,3 6 1,-2-2 0,7 3 0,1-1 65,2 2 0,2 1 8,-1 1 0,7 5 1,3 1-1,3-1 211,1 2 1,12 1-177,3 7 0,11 2 0,1 1 0,6 3 21,-1 1 0,-1 4-149,-2 8 0,0 4 0,-2 10 1,-4 7 59,-8 5 1,-8 5-132,-11 7 0,-8 1 0,-8 4 0,-3 2-16,-6 1 1,-6 3 80,-7-7 1,-12 5-1,-7-5 1,-8-1 241,-6-1 0,-4-4-631,-5-4 0,-6-2 0,1-6 0,1-2-426,2-4 0,3 2 332,3-6 168,-3 0 0,5-4 0,-7-1 0</inkml:trace>
  <inkml:trace contextRef="#ctx0" brushRef="#br1">8958 7108 9937,'-7'-14'16,"4"-5"1,-5 0 0,2 2-1,3 1 1,1 2 0,4 1 2932,2 4-2648,-2 2 0,11 7 1,-2 2-1,6 4 1,5 7-1,4 6 1,0 3-1,4 3 1,2 4 169,3 4 0,1-2 0,5 7 0,-1 0-984,-2-2 1,-5 7 125,5 0 0,-7-5 0,2 4 0,-4-2-1303,-5-4 1,-2 0 241,-3-2 1,-8-11 1449,3 1 0,-3-7 0,3-2 0</inkml:trace>
  <inkml:trace contextRef="#ctx0" brushRef="#br1">9583 7009 9937,'0'-29'-273,"0"7"1,-1 5 0,-3 4 902,0 4 0,-3 7-104,3 2 0,-4 13 1,-6 12-1,-2 7 341,-3 5 0,1 6-571,-5 5 1,4 2-1,-3 5 1,0-1-179,-1-2 1,4 0-264,-4 5 1,5-2 0,1-2-1,4-6-538,4-3 1,6-7-268,-2-4 0,11-10 961,9-4 0,5-3 0,8-2 0</inkml:trace>
  <inkml:trace contextRef="#ctx0" brushRef="#br1">10436 7407 12068,'14'8'476,"1"-4"1,-1-2 0,0-2 102,0 0 1,2-2 0,2-2 0,2-6 0,1-2 0,-1-4-151,-2-3 0,2 1 1,-1-5-1,-2-3-250,-1 0 1,2-4 0,-3-4 0,-2-4-43,0-3 0,-7-8-173,-1-3 0,-4-9 0,-1-6 0,0-4-113,0-5 0,0 34 0,0-1 84,0-3 1,0-3 0,0-5 0,0-1-1,0-1 1,0 0 0,1-1 0,0 1-289,1-2 1,1 0 0,-3 3 0,1 0 321,1-4 1,1-1 0,0 1 0,0 0 0,0 2 0,-1 0 0,0 2 0,-1 1-7,0 0 1,0 1-1,-1 2 1,0 0-1,0-1 1,0 0-1,0 0 1,0 0 0,-1 3-1,0 0 1,0 4 0,-1 0 24,0 3 1,-1 0 0,0 2 0,0 0 6,1-3 0,-1 0 1,0 3-1,0 0 0,-7-38 1,6 6-41,2 7 0,2 11 128,0 7 0,0 15 1,0 9-1,0 5-3,0 4 1,0 0-72,0 0 0,0-1 0,2 1 0,1-2 25,2-3 1,1 4 24,-1-4 1,-4 3-1,4 2 1,-4-2 651,-1-3 1,0 8-589,0-3-332,0 3 0,7 3 69,2 3 0,6 5 0,3 5 1,8 3-133,5-1 1,12 6 156,9-3 1,0 1-1,4 0 1,4-3 139,3-2 0,5 0 31,8-1 0,-4-3 0,2 2 0,-4-4 502,-4-4 1,-9 0-69,5-5 0,-13-1 1,3-4-1,-6 2 503,-4 2 1,1-3-760,0 4 0,-7 3 0,-4 1 0,-7 3 73,-6 2 1,-8 2-833,-2 3 0,-5 3 0,0 6 1,-4 2-1514,-4 3 0,-6 0 1084,-9 9 0,3-3 0,-4 8 875,-1-3 1,-1 5 0,-6 1 0</inkml:trace>
  <inkml:trace contextRef="#ctx0" brushRef="#br1">10905 7151 8539,'-14'-6'116,"0"-2"0,0-2 0,0 2 1,-1 2-1,1 3 1304,0 1 0,1 4-988,4 3 1,4-4 0,11 4 0,9-4-162,7-1 1,6 0 0,7 0-1,8 0 43,7 0 0,7-1 106,5-4-346,2-3 1,9-1-1,3 1 1,-36 4-1,0 2 1,2-1-1,-1 1 2,-1-2 1,0 1 0,2 3 0,0-1 0,37-4 0,0 4-316,-3 1 0,-12 0-53,-7 0 1,-8 0 0,-12 0-1,-9 0-1250,-7 0 1191,-12 0 1,-11-7-1,-12-1 1,-8 0-739,-5 4 0,-9 2 1089,-7 2 0,-6 0 0,-8 0 0</inkml:trace>
  <inkml:trace contextRef="#ctx0" brushRef="#br1">10692 8061 8339,'-5'-37'53,"1"4"1,1 5-1,-1 3 1,1 1-1,-2 0 1,2 2 1265,2 3 0,1 3 0,0 2-760,0 0 1,0 7 0,1 7 0,4 10-281,5 7 1,-1 7 0,4 9 0,2 7-45,1 6 0,0 6-141,-2 9 1,-1 4-1,-4 8 1,-4 4-54,-3-35 1,-2 1 0,-3 5 0,-1 1-203,0 2 0,-1 2 0,-4 2 0,-3 1 1,-1-2-1,-2 1 0,-3 1 0,0 0 5,-3 1 1,1-1-1,-1 0 1,0-1 159,2-2 0,1-2 1,0-5-1,1-2 0,-10 27 1,5-7 266,8-6 1,1-7-194,8-4 0,2-9 0,8-5 1,4-3 35,4-2 1,3 1-138,3-1 0,-2-4 0,7 0 1,1-1-58,2 0 1,6 2-52,0-6 1,7 4 0,-4-5 0,2-4-372,0-3 1,0-3 499,4 1 0,-4-2 0,-1-9 0,-1-3-35,0-4 1,-2 1 295,3-1 0,-5 1 0,1-3 0,-1 3 159,1 1 0,-1 3-35,6 4 1,-7 1 0,2 6-1,-3 5 283,-1 6 1,-2 7-861,-4-1 1,-9-4 0,-9-1 0,-3-3-702,-2-2 0,-3-4-1461,-7-1 2356,1-6 0,-24 4 0,3-7 0</inkml:trace>
  <inkml:trace contextRef="#ctx0" brushRef="#br1">31464 4251 18942,'-8'-13'-610,"-3"2"1,7-11-1,0 1 1,3 4-1,2 3 989,4 4 158,-10 10 1,-4 8 0,-19 6-1,-12 1 1047,-11-1-1505,-7 6 0,17-11 0,-2 0 0,-2 2 0,-1 0 0,-5 0 0,-1 0 0,-4-1 0,-2 1 0,-3 0 0,-1 0 0,-2-1 0,0 0 0,0 1 0,0-1 0,4-1 0,0-1 160,3 0 0,2 0-322,4-1 0,2 0 0,-30 6 0,16-4 1,17-6-737,23-6 0,21-9 0,26-9 1,6-1 565,8-3 0,3-2 468,16-2-233,-4-5 1,14 4 0,-9-4 0,-4 6 0,-4 4 0,-5 5 0,-7 5 690,-10 5 258,-6 2 1,-16 15 0,-7 8 0,-12 11 47,-9 9 0,-6 5-668,-5 2-447,3 0 1,-5 4 0,8 0 0,2-1 0,3 0-2,1 1 0,2 4 1,5 6-1</inkml:trace>
  <inkml:trace contextRef="#ctx0" brushRef="#br1">9654 8530 8729,'-14'-22'169,"1"-4"1,2 8-1,2 0 1,-2 4-1,-2 3 869,-1 1 0,4 7 0,1-2-192,-2 4 1,5 2 0,1 4-539,3 5 0,2-2 0,0 3 0,0 3-28,0 3 1,0 4 0,0-2 0,0 4 94,0 4 0,0 3-250,0 3 1,0 4-1,-1 7 1,-2 3-28,-2 6 0,0 8 215,5 5-332,-6 10 0,3 0 1,-1-35-1,0 0 0,0 1 1,0 0-1,0-2 0,0 1-201,-7 38 188,5-38 0,-1 0 0,-7 31 0,0 3 1,0-8-1,-1-5 0,1-3 0,0-3 65,0 1 0,1 3-33,4-3 1,2 3 0,7-9 0,0 1-130,0 0 0,0-1 160,0 1-126,0-3 1,5-7 0,1 1-1,2 1 1,2 2-102,-2 1 182,4-6 0,-5-1 0,4-7 0,-2-1 0,1-2 12,-3-2 1,5-4-1,-6-2 1,2-2-9,3-2 0,-3-4-39,1-4 24,1 2 1,4-9 0,2 5 0,3-1 0,3-4 0,1 0 0,1 0-228,1 2 0,-2 4 185,0-4 1,4 6 0,3-1 0,-3 4-58,0 5 1,1-4-36,5 4 149,-3 4 0,10-8 0,-5 4 0,1-3 0,2-2 0,1-1 0,3-4 2,2-4 1,2-2 109,-4 2 0,7-3 0,2 2 0,-1-2-17,-2-2 1,1 5-43,-2-1 1,7 8-1,-2-5 1,3 3 14,2-1 1,0-4-31,0 5-48,0-1 1,0 5 0,-1-1 0,1-2-1,0-2 1,2 2 0,2 2 125,6 1 1,-4-1-114,-2-4 1,-2 4-1,-2-5 1,1 1-6,4 1 1,-9-1 49,4 6-100,-3-7 1,3 4 0,1-2 0,2 1-1,4 0 1,-1-3 0,2 0 2,-1-1 0,4 3 8,8 4-20,-10 0 0,10 1 0,-9-1 0,1 0 0,1 2-63,2 3 114,-3-3 1,3 6 0,-9-3 0,-4 3 0,1 0-45,2-3 0,-2-3 0,2-2 1,-1-2 37,2-2 1,0 1-113,9-6 0,-10-1 0,7-2 0,-5 1-153,-1 2 0,0 1 5,-6-1 243,-5-3 1,0 6-1,-6-5 1,4 1-1,2 0 1,1-3-1,-1-1-118,-4 0 1,-1 0 116,1 0 0,-6 0 0,5 0 1,0 0 77,-2 0 1,5-1-22,-2-4 0,9-3 0,-2-6 0,2-1 17,0 1 1,-3 2-33,4 2-10,0-2 0,-2 5 0,-2-4 0,-8 3 1,-4 0 144,-3 0-59,-6-1 0,7 0 1,-5-1-1,-3-1 0,-1-2 186,-1-1 0,-1-2 1,1-1-1,-1-2 108,0 2 1,1-4-50,-1 2-261,1-6 0,-1 4 0,1-4 0,-1 1 1,-1-3-212,-3-4 1,2-1 0,-2-6 0,1-1-464,-1-2 1,3-8 432,-3-3 1,1-4-1,-1 0 1,-5-1-144,-4 0 1,0 5 312,-1 0 32,0-1 1,-5 3 0,-1 3-1,-1 2 1,-4 1 219,-2-3-252,-1 2 0,0-3 1,0 6-1,-1 3 1,-4 3-15,-4 1 0,-4-3 1,-3 5-1,-3 1-43,-4 2 1,0 2 0,-2-1 0,-3 1-5,-4-1 1,4-1 46,4-3 1,0 3 0,-6-5-1,0 2-42,2 0 0,-2-2-41,11 2 0,-2 3 1,2-3-1,-3 3 10,0 2 0,-3-1 5,6 1 93,-6-1 1,3 1-1,-5 1 1,1 2-1,3 3 1,-4 0 0,-3 1 94,-3 0 1,-7 2-95,2 5 1,2 0-1,-2 0 1,-2 0-39,-1-1 1,-1 6-340,-1-1 379,7 1 1,-4-5 0,6-2 0,-3-1 0,-1-4 0,2 1 0,1-3 30,0 1 0,4-1 132,-7-6 0,6 2 1,-2 4-1,0 2-18,1 1 0,-6 5-112,1 1 0,-10 1 0,-2 9 0,-1-1-20,4-1 0,3 4-139,1-3 0,-3 4 0,2 1 0,5 0-30,2 0 0,2 0 232,2 0-61,3-7 0,-3 4 1,8-6-1,3-2 1,0-2 117,-1-1 0,6 0 0,-2-1 0,2 0 95,-2-4 0,-3 1 0,-5-4 0,2 2-96,1 2 0,5-2-133,-5 1 1,-4 0-1,-5 5 1,-1-1-251,0 1 0,2 0 256,-6 0 1,5-2 0,-3-1 0,1-2-111,3 1 0,1-2 12,-3 1 163,4-6 1,-9 4-1,6-4 1,1 1-1,1-1 1,-1-1-1,-3 1 10,-1 2 1,3 5-33,-5-1 1,0 3 0,-5 2 0,-1 0-37,-3 0 0,-2 6-321,-3 3 230,3 4 0,6 2 0,-1 4 0,-2 4 1,0 4-1,5 1 0,5 0-153,1 1 1,5 0 234,-3 4 1,4-3-1,4 2 1,3-6-60,1-2 0,-2-2 59,4 1 0,-2-3 0,4-6 0,-2 0 34,1 0 1,-2 0 14,1 0-10,-6 0 1,3-4 0,-5-3 0,1 1-1,1-2 1,-3 0 0,-2-3 97,3-2 1,-2-1-108,6 0 1,-4 0 0,-2 0 0,3-2 23,2-3 0,-3 3 7,3-3-157,4-3 0,-5 1 1,4-4-1,0 3 0,1 0 1,3 0-1,-1-2-26,-1 2 0,3 1 84,-3 7 12,4 0 0,-1 0 0,-3 0 0,-3-1 87,0 1-91,-5 6 42,5-4 0,-7 4 0,-1-6 0,-1-1 0,-4 0 0,0-3 1,-1-2 171,-1-2 0,1-2-146,-2-5 0,3 1 0,5 0 0,-1 1 87,-2 3 1,-2-1-99,2 6 0,1 0 1,-4 5-1,-1-1-45,1 1 0,0 5 87,-2-1-94,-3 1 1,11-1-1,-3 1 1,3-2-1,1-2-65,1-1 74,6 0 1,-4-1 0,7 1-1,0 0 1,0 0 0,1 1-1,0 4-320,2 4 1,1 3-57,-4 2 0,-4 7 1,-7 2-1,-4 4-593,-9 1 0,-3 2 602,-11 3 1,4-2 0,-9 4 0,5-4-600,5-4 978,9-9 0,15 9 0,7-5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6043 2673 8133,'16'-29'170,"3"1"0,3-1 1,2 3-1,-2 0 1,0 3-1,-2-1 1,1 0 499,-4 0 1,4 1 0,-4-4-1,-3 2 1,-4 1 0,-4 0-406,-3 2 1,-3 2-1,-4 5 1,-7 1-121,-7 0 0,-10 1 1,-12 4-1,-6 4 123,-6 4-310,-9 1 0,-4 12 1,-6 7-1,0 8 0,0 8 1,35-16-1,2 3 0,-31 25-31,8 4 0,10 6 0,14 6 0,11 0-158,9 0 0,10 4 0,12-4 0,14-2 98,11-2 1,7-6-1,16-11 1,6-6 307,5-8 0,3-6 1,-1-9-1,-4-3 155,-4-6 0,-10-8 1,-5-8-91,-2-5 1,-11-10 0,-4-8-1,-6 1 1,-5-3-129,-6 1 1,1 0 0,-6-2 0,0 5-599,-3 3 1,1 3-1,0 2 1,0 2-3344,1 3 3829,-2 1 0,-5 5 0,0-1 0</inkml:trace>
  <inkml:trace contextRef="#ctx0" brushRef="#br0">5986 2829 8256,'-8'-6'-320,"-4"3"2803,2-7-1838,4 7 1,-1-2 0,9 8 0,3 5 275,4 5 1,5-2 96,5 8-800,4-3 0,0 3 1,1 0-1,1 0 1,2 0 76,2-1-448,-1 8 0,0-6 1,-1 4-1,-1-5 1,-3-2-443,2 2 1,-4-5-1,-4 2 1,-4-6-1942,-3-4 483,-7-1 840,3-5 1213,-6 0 0,-13-6 0,-2-2 0</inkml:trace>
  <inkml:trace contextRef="#ctx0" brushRef="#br0">6384 3028 14267,'14'0'314,"1"0"1,-1 2-320,0 2 1,5 0-270,0 5 1,6 1-1,-3 4-536,0 0 0,4 0 1,-6 0 365,2 1 1,-4-6 0,1-1 0,-3-2-356,-2-3 636,0-1 1,0-2 0,-1-2 31,-4-2 1,2-4-1,-4-8 1,1-1-1,3-4 131,1-1 0,3-2 0,-1-4 0</inkml:trace>
  <inkml:trace contextRef="#ctx0" brushRef="#br0">6797 3014 8256,'7'-6'-701,"0"-2"0,-6 0 589,4 3 333,-3 3-51,4 2 6,-12 0 1,2-1 399,-5-4 342,6 4-88,-3-6 1,4 6-1,-1-4 503,-2-5 0,0 3 0,4-1 284,-4 1-1210,3-4-588,-4 10 1,6-4-1,0 10-908,0 4 1,0 4 615,0 1 0,6 2 0,4 1 0,3 2-224,1-1 1,-5-1 446,1 2 0,4-8 0,5 3 381,-2-1 0,-1-7 0,-2-1 1,0-4-1,1-1 504,-1 0 1,-5-6 0,-1-3-1,0-6 145,0-4 1,-5-3-636,2-6 1,1-1 0,-1 1 0,-2 1-159,-1 3 1,-1-1-493,4 6 0,-3 0 0,4 5 0,0 1-942,4 4 1,-2 3 0,3 7 1446,5 4 0,-2 3 0,6 6 0</inkml:trace>
  <inkml:trace contextRef="#ctx0" brushRef="#br0">7195 3057 8377,'0'-10'2689,"0"1"-865,0-2 0,1 3-793,4-2-1274,-3 7 1,5-8 0,-2 6 0,5 2-1446,2 1 871,2 2 1,1 0 398,-1 0 0,-6-1 324,-3-4 1,1 2 0,-1-7 558,-2-1 1,-2 4 216,-1-3 0,5 1-120,0-6 1,0 6-736,-5-1 1,1 7-529,4-1 0,-2 4 338,7 4 1,-7 4-1,3 6 1,-1 1-539,-1-1 1,1 0 633,-5 0 1,5-4 0,0-1 284,-2 2 1,-2-3-1,1 0 2095,3-2-1561,-4-1 1,6-6-163,-7-4 0,0-3 1,1-6-79,4-1 1,-2 6-1,5-1 1,0 1-313,0 1 1,-3-3-1,4 6-395,2 2 0,2 2 1,1 1-1,0 1-409,0 4 0,-4-2 50,-1 7 0,-4-6 238,5 6 1146,-7-1-136,3-1 0,-6-3 1,0-10-13,0-4 1,0-4 0,0-1-111,0 0 1,0-2-1,0-2 1,0-1-32,0 2 0,5 6-415,0 2 0,1-1 0,-1-3-325,4 4 1,4 3 166,1 6 1,0 0-1,0 0 1,1 1-323,-1 4 0,0 3 302,0 6 1,0-4 0,1-3 0,-3 1 110,-2 0 1,2-5 434,-2 2 0,-2-3 696,1-2 1,-1-2-490,2-3 0,1 2 1,-7-6-1,1-2 142,2-2 1,-6 4 0,5-1-525,1-1 1,-4 5 0,6 1-366,2 3 1,2 2 0,1 4-54,1 5 0,3 1 197,1 8 1,0 5-1,-4 0 1,-1 4-11,0 2 1,-1-1-211,-4 0 173,4 1 0,-12-1 0,4-1 0,-3-2 0,-2-2-473,0-3 346,-7-7 0,4-1 1,-6-4-1,-2 0 1,-2-3 275,-1-4 0,-7-1 0,-1 0 0</inkml:trace>
  <inkml:trace contextRef="#ctx0" brushRef="#br0">4095 7151 8384,'0'-65'62,"0"3"0,2 6 1,1 3-1,3 8 1,1 7-1,-1 9 1801,-3 9 0,3 9-752,-1 11-965,0 9 0,1 21 1,2 5-1,1 8 0,1 9 1,1 8-1,2 6 1,-1 5-1,-1 3 42,-1 2 0,-7 2 1,2-4-1,-4 3-966,-1 2 1,0-37-1,0 0 98,0 1 1,0-1-1,-1 39 1,-2-15-1,-4-4-728,-1-4 1,4-9 1407,-6-6 0,1-13 0,-6-10 0</inkml:trace>
  <inkml:trace contextRef="#ctx0" brushRef="#br0">4621 7350 8304,'-9'1'-636,"-1"4"1433,-1 5 1,-1 9 0,-4 4 0,-3 4-102,-5 2 0,-3 7-247,-1 7-588,-1-1 0,6 9 1,1-5-1,1-1 1,4-2-1,2-5 1,6-3-293,4-4 0,5-9 348,5-7 1,4-7-1,12-8 1,6 0 190,4 0 0,4-12-36,-2-2 0,4-9 0,4-1 0,-2-1 236,-1 1 1,-6-3-137,1 3 0,-3 2 0,-3 0 0,-5 2 738,-8 2-621,0 2-346,-12 9 1,3 7 22,-10 9 1,-1 4 0,-4 2-1,4 3-308,-1 1 0,6 4 1,-4-2-1,4 0-444,1-1 0,1-1 508,4-5 1,-2-1 0,5-2 0,0-3-4,0-2 1,1-1 314,5-5 0,-4-6 0,-1-4 0,2-3 154,2-1 0,-3-5 53,-1 0 0,-1-6 1,3 3-1,-1-2 200,1 1 0,1 0-251,2 0 1,5-3 0,0 8 0,0-1 106,2-2 0,-5 5-248,3-3 1,-4 8 0,0 2 0,-1-1 48,0 2 1,0-3-57,0 7 114,-6-7 0,0 9 0,-5-4 557,2-1-897,0 6 135,-5-6 0,0 14 1,0 2-1,1 5 17,4 5 0,-2 2 131,7 3 1,-1 7 0,4-1 0,-2 5 555,-1 4 1,-3 7-424,3 2 1,1 5-1,-6 1 1,-2 5 227,-2 2 1,-7 1-274,-3-5 1,-10-2 0,-5-3-1,-4-5 118,-6-2 1,0-11-332,-4-5-72,-3-1 0,9-14 1,-4 2-1,1-6 0,5-4 1,3-3-1,5-1-652,1-2 0,2-7-871,5-2 0,0 3 1621,0 1 0,-7-3 0,-1 0 0</inkml:trace>
  <inkml:trace contextRef="#ctx0" brushRef="#br0">13351 4222 9329,'-10'-9'-234,"1"1"0,-1 0 1,1 2-9,0-1 444,5-4 0,-7 8 0,5-5 0,0 0 1,-2 2-1,1-2 1559,1 0-1268,1 5 0,5-10 1,0 4 172,0-4 1,0 4-316,0-1-444,0 7-370,0-3 395,0 6 1,0 6 0,0 4 75,0 2 0,0 7 0,0 2 0,0-1 23,0 1 1,0 3-24,0-5 1,0 6 0,0-1-1,0 1 38,0-2 1,0 3 37,0-7-90,0 6 1,5-4 0,1 4 0,2-3 0,3-2 20,2-2 0,1-2 1,0-2-1,1 0 7,-1 0 0,5-1-11,0-4 1,1 2 0,-1-6-1,3 0 11,1 1 1,3-4-20,-2 3 0,8-4 0,2-1 0,3 0-24,2 0 0,2 0 8,2 0 1,6 0-1,3 0 1,3 0-18,2 0 0,5 2 55,-1 2 0,11 3 0,-6 4 0,-4-2-3,-7 2 0,-1-3-13,-7 2-53,0-1 0,-6 4 0,-3-2 0,-5-3 1,-1 0-29,1 0 0,-3-5 0,3 1 1,-1-2 28,1-2 1,-1 0 21,6 0 0,-2 0 0,2 0 0,-3 0-21,-1 0 1,-5-5 51,-1 1 1,-1-6-1,-8 5 76,-1 2 0,-7 2 331,-2 1-182,-6-7 0,4 4-124,-7-6 1,0 4-1,0-5 32,0-1 0,0-1-122,0-2 1,0-1-1,0 1 1,0-2-82,0-3 1,0 4-93,0-4 0,0 3 0,0 2 0,0-1-364,0 1 0,0 5 117,0-1 1,-2 7-1,-3 0 1,-3 8 398,0 9 0,-11 6 0,4 9 0</inkml:trace>
  <inkml:trace contextRef="#ctx0" brushRef="#br0">13649 5871 8487,'0'-14'-987,"0"5"0,-1-1 1033,-4-1 0,2 5-4,-6 1 1,4 4 0,-3 2 37,2 4 1,1-2-58,5 6 1,0-4 18,0 5 0,0-6 1,1 4-26,4-1 1,-2-1-42,7-1 29,-7 3 1,10 1 0,-4-1 0,4 0-1,1 0-211,0 3 206,0-5 0,1 7 0,-1-5 0</inkml:trace>
  <inkml:trace contextRef="#ctx0" brushRef="#br0">1095 4492 20085,'-6'-14'-1323,"4"0"0,-2 0 0,2 0 1,2-1-339,0 1 1754,0 6 0,2-3 0,1 5 0,3-1 537,2 1 0,1 8 0,7 7 0,3 5-535,5 5 0,4 0 0,5 8 1,5 5-341,3 3 0,10 4-64,6 8 25,0 4 1,-26-24-1,1 1 1,26 26 0,2-3-1,4-3-272,0-2 429,-10-8 1,1-5 0,-14-9-1,-3-5 1,-4-5-203,-4-4 0,-8-4 390,-3-6 1,3-13-1,0-2 0</inkml:trace>
  <inkml:trace contextRef="#ctx0" brushRef="#br0">1977 4635 19010,'-27'-37'-2320,"3"6"0,7 5 829,6 7 1,3 10 1932,3 4 0,2 10 0,-5 4 0,0 6 2,0 4 1,-6 3-225,-5 6-44,0 1 0,-1 5 0,-4 4 0,-3 3 0,-1 0-173,-1-3 1,-6 2-1,-3-5 1,-4-1-174,-6 1 1,4-2 312,-3-4 1,9-7 0,5-3-1,4-4-9,6 0 1,4-6-105,9 1-31,4-7 1,6 9-1,0-4 1</inkml:trace>
  <inkml:trace contextRef="#ctx0" brushRef="#br0">981 8715 19157,'-20'-29'-2363,"4"6"1,-1 0 2271,6 3 0,8 7 0,10 10 0,9 6 1608,5 7-1454,-4 9 0,10 3 1,-2 6-1,5 1 0,3-1 1,-1 1-1,-2 1-132,-1 3 1,-1 1 0,0 6 0,1-2-679,-1 1 1,1 2 217,-1 2 0,-6-2 0,-3-3 1,-3-5-814,-2-3 1,2-8 1346,3-3 0,-3-3 0,4-2 0</inkml:trace>
  <inkml:trace contextRef="#ctx0" brushRef="#br0">1564 8828 9605,'-22'-28'-213,"3"0"0,-1 5 612,1 4 0,5 10-227,4 4 0,5 5 1,-4 7-1,-2 5-278,-2 6 0,-1 5 36,0-4 0,-2 11 1,-1-1-1,-2 2-441,1 4 1,-2-5 211,1 3 1,-2 2 291,2-2 0,-3 7 0,-6-4 0</inkml:trace>
  <inkml:trace contextRef="#ctx0" brushRef="#br0">2346 4976 22293,'-14'0'-1305,"2"-7"0,0 0 1,5-3 1252,0 1 0,2 12 1,5 3-1,0 8 0,0 7 1,0 1-266,0 3 0,0 2 1,0 1-1,0 2 35,0 4 1,0-4 0,0 4 0,0 0-376,0-1 0,5 0-602,0-5 821,0 1 1,-5-7 78,0-3 0,6 3 0,2 0 0</inkml:trace>
  <inkml:trace contextRef="#ctx0" brushRef="#br0">2673 4805 18185,'0'-14'-2676,"-4"0"1,-1 0-183,2-1 3020,1 7 1,4 2-1,2 6 1,6 2-1,3 2-170,1 6 0,0 3 0,0 1 0</inkml:trace>
  <inkml:trace contextRef="#ctx0" brushRef="#br0">2816 4763 10889,'-10'-15'-364,"2"1"1,0 0-1,2 0 1,0-1-1,4 1 390,5 0 0,0 1 0,7 2 1,1 3-1,2 0 0,2 2 180,4 0 0,-3-4 0,5 6 1,-2 0-200,0 3 0,1 6 0,-3 3 1,1 3-148,-6 4 1,3 8 25,-6-5 0,-3 8 0,-1-3 1,-3 4-143,-2 2 1,-2-2 187,-3-4 1,-1-1-1,-5-4 1,2 1 165,-2-2 1,3-7 62,-2-6 0,5-2-57,-4-2 0,6-8-53,-2-6 1,10-2 0,4-6 0,4 0 199,1 0 0,0 0-90,1-2 0,4 2 1,0 6-1,-2 0 50,-1 3 1,-2 9-303,0-1 1,-4 3-1,-1 4 1,2 4-442,2 9 0,-4 0 180,1 9 0,-6 0 0,4 4 277,-1 1 0,4-1 0,-3 0 1</inkml:trace>
  <inkml:trace contextRef="#ctx0" brushRef="#br0">3441 4876 17537,'-8'-14'-4534,"2"0"2945,6 0 0,6 6 2871,4 3-1151,2 3 1,3 9-1,-1 2 1,0 2 0,0 0-1,0 0 1,1 4-366,-1 2 1,-5 2 82,1-5 0,-2 0 1,3 1-1,-2-3-42,2-2 1,-3 2-292,2-2 0,-6-4 578,6-1 0,-1 3 1,6 0-1</inkml:trace>
  <inkml:trace contextRef="#ctx0" brushRef="#br0">3981 4635 12431,'2'-13'-1392,"3"3"1565,4 6 0,4 2 1,1 4-1,0 2-207,0 6 0,1 9 1,1 5-1,1 2-234,2 3 1,5-1 0,-4 1-1,2-1-225,3 1 1,7-6 258,1 1 0,0-7 1,-4 2-1,-1-3-242,1-2 446,-7-6 0,-2-1 0,-5-7 0</inkml:trace>
  <inkml:trace contextRef="#ctx0" brushRef="#br0">4237 4748 12431,'0'-14'-2560,"0"0"2538,0 6 0,0 3 112,0 10 0,-4 4 0,-1 9 0,0 2-74,-1 2 0,-1 1-276,-2 0 0,-2 4 0,6-3 250,2 3 0,-5 1 0,0 1 1</inkml:trace>
  <inkml:trace contextRef="#ctx0" brushRef="#br0">4465 4862 12160,'0'-14'-1075,"0"0"1,1 1 1007,4 3 0,-2 4 349,7 6 0,-5 0 0,4 2-141,2 2 1,-3 4-312,1 7 1,-4 0 0,5 3 0,-1 1-513,-1-2 0,5-1 522,-4-2 0,2 0 1,0-1-1,-1-2-46,1-2 0,-3-5 239,1 0 1,1-2 0,4-2 0,0 0 446,0 0 1,1 0-310,-1 0 1,-5 0 0,1 0 0,1 0 404,1 0 1,3 0-374,-1 0 1,-2 2 0,0 2 0,-5 6-40,0 2 1,-3 4-274,-4 3 0,-1-1 0,-4 4 0,-4-2-312,-4-2 0,-3 1-6,-3-5 0,3 3 440,-2-7 0,-11 2 1,-1 2-1</inkml:trace>
  <inkml:trace contextRef="#ctx0" brushRef="#br0">1778 8999 8530,'0'-14'-1162,"0"0"1719,0 6 1,6 1-1,2 9 507,0 3-1076,-2 3 0,-4 7 0,1 3 0,2 2 1,-2 2-1,-2 2 0,-2 0-126,-4-1-327,-3 1 0,-1 5 0,1-3 465,1-2 0,-4 3 0,3-5 0</inkml:trace>
  <inkml:trace contextRef="#ctx0" brushRef="#br0">2361 8942 8391,'-15'-6'-1563,"14"4"1512,6-3 1,6 4 0,3 1 0,2 0-123,3 0 79,-4 0 1,12 0 0,-3 0 0,4-2 93,6-2 0,2-4 0,7-7 0</inkml:trace>
  <inkml:trace contextRef="#ctx0" brushRef="#br0">2787 8857 8391,'22'0'-71,"-1"-5"1,-7 0-1,0 2-459,0 2 1,1 1 432,-1 0 1,0 0 0,2 0 0,1 1-75,2 4 1,5 1 117,-5 4 1,1 2 0,-2-2-1,2 1-120,2-2 1,1 2 163,0-6 0,3 0 0,-8-5 0,0 0 141,-2 0 1,-7 0 785,1 0 599,-7 0-1090,-10 0 0,-2-5 1,-10 0 160,3 2-1657,8 2 1069,2 1 0,6 6 0,0 2 0</inkml:trace>
  <inkml:trace contextRef="#ctx0" brushRef="#br0">13593 5871 7874,'-8'-9'-1596,"3"-1"1888,3-1-32,2 5 0,-4-7 0,-1 4 0,0-4 816,-1-1-957,4 6 1,-4 0 35,6 4 15,0 2 0,0-3 151,0 10-272,6 3 1,2 6 0,6 0 0,1 1-38,-1-1 1,5 2-11,0 2 1,1 0 0,-2 6 0,2-1-81,2-1 0,-3 10 50,5-4 0,-2 4 0,3-4 0,-3 1-71,-1-1 0,4 1 97,-1-1 0,3-6 0,1-3 0,1-5 189,-1-4 0,5 1-125,0-6 1,7-1-1,-4-5 1,2-4 42,0-4 0,0 1-98,5-2 1,-5 2 0,-2-3-1,-1 3-75,-4 2 0,-2-3-47,-6 4 1,-2-5 0,-7 6 0,0 1-101,1 1 181,-1-4 1,-5-1-1,-1-4 1,0 3-47,0 2 1,0-5 25,1 1 1,4 3 0,-3-3 0,2-1-61,2-2 1,2-6 61,3 1 1,-3-1-1,4 4 1,-1 1-120,0 0 1,5 0 118,-5-1 0,0 1 1,-3 0-1,1 0 4,2 0 0,-2-1 0,-7 1 0,3 5 0,-5-1 0,1-2-16,0-6 1,-5 2 42,0-3 1,3 4 0,-1-1 0,0-2-24,1 0 1,4-6 6,-2 5 0,4 0 1,-1 3-1,0-1 39,-3-2 1,0 0-9,6 5 1,-6-1 0,-1 1 0,-2-2 74,-2-3 1,2 4 36,-1-4 1,-1-2 0,-4 2 0,-1 2 16,-4 1 0,-1-3-103,-4 0 0,-2 0 0,4 5 0,-2 0-110,1 0 0,4-5 70,-4 0 1,4-5-1,-3 5 1,2 0-65,2-2 0,-2 6 75,1-4 1,-1-2-1,3 2 1,-3 0 52,-2-1 1,4 4-19,0-3 1,-4 3 0,0 2 0,-2 0 99,1 0 0,0-1-77,-6 1 0,-4 1 0,0 2 0,0 4 34,-1 0 1,-2-2-80,-7 4 0,1 0 0,-2 5 0,-2 0-13,-1 0 1,-5 0-66,5 0 1,-5 5 0,3 0-1,-1-1-98,-3 3 0,4-6 157,2 4 1,3-3 0,0-2-1,-2 0 14,-1 0 0,-5 4 6,5 1 0,-2 1 1,3-2-1,-1 2 12,2 2 1,-4-3-2,2 4 1,-1-4-1,6 4 1,0 2-6,-1 2 0,1 1-11,-1 0 1,6 1 0,-1 0 0,-1 3 40,-2 1 1,5 4-9,3-4 0,3 2 1,3-2-1,2 5 32,2 2 1,6 3-25,-2-1 1,5 5 0,3 2 0,3 2-64,2 2 0,-3-3-5,4 2 0,-1-5 0,3 4 0,-1-1-150,1 0 1,-3-4 150,1 1 1,-6-3 0,4-3 0,-2-2-18,-1-1 1,1-5 127,-5 5 0,0-7 0,2 4 161,2-1 1,-1-9-242,7 3 0,1-7 0,6 1 0,4 0-39,1-1 0,3-2-121,8 5 0,-2-6 155,2 6 0,-3-1 0,-2 6 0</inkml:trace>
  <inkml:trace contextRef="#ctx0" brushRef="#br0">10792 3583 8215,'-10'-2'261,"1"-1"1,-1-4 0,1 1 0,-1-2 275,-1 0 1,3 0 0,0-3 0,2 2 0,3-2 0,1-2-305,2-1 0,0-5 0,0-1 0,2-4 1,1-5-70,2-2 1,6-9-1,-2 4 1,6-2-107,4 0 1,-4 2-75,4-2 1,2 3 0,-2 8 0,-2 4-46,-1 4 0,3 4 47,0 6 1,5 3 0,-4 6-123,2 0 0,2 8 0,6 7 30,3 12 1,-3 8-1,3 8 1,-3-1 14,-1 1 1,-2 4 0,-2 2-373,-1 2 0,-9-1 1,0 2-103,-9-4 0,-4-5 1,-2-6-79,0-3 0,-8-11 0,-7-5 643,-7-7 0,-5 1 0,-1-4 0</inkml:trace>
  <inkml:trace contextRef="#ctx0" brushRef="#br0">10891 3398 8224,'13'-2'139,"-2"-1"0,-2-2 182,2 2 1,2 0 0,1 0 0,1-2 336,-1 2 1,5 1-176,0 2 0,6 0 0,-3 0 0,2 0-274,-1 0 1,-4 0-816,5 0 287,0 0 0,-2 0 0,-3 0 0,-2 0 0,1 0 319,1 0 0,0 0 0,-5 0 0</inkml:trace>
  <inkml:trace contextRef="#ctx0" brushRef="#br0">11446 3170 8387,'0'-9'2487,"0"-1"-2084,0 7 1,1-3 0,2 7 0,2 4 86,-2 5 1,4 7-59,-3 2-571,7 6 1,-7-3-1,5 7 1,1-1-1,-1 2-1052,1 3 0,-6-3 0,4 2-750,-1-7 1941,4 2 0,-4-5 0,8 7 0</inkml:trace>
  <inkml:trace contextRef="#ctx0" brushRef="#br0">11616 3128 8387,'5'-27'65,"1"3"0,1 5 472,-1 3 1,5 2-106,-1 0 181,-4 0 0,7 6 1,-4 3-1,4 5-261,1 5 1,0 7-1,0 9 1,-1 1-667,-4 3 1,4 7-626,-3 1 767,-4 7 0,5-9 1,-5 6-1,1-1 1,-1 0-971,-3 4 293,-1-6 0,-2 1 1,-2-6 848,-3-1 0,-3-6 0,-6-1 0</inkml:trace>
  <inkml:trace contextRef="#ctx0" brushRef="#br0">11517 3440 8387,'0'-14'-226,"0"5"1,0-1 1957,0-1-599,0-1-836,0-3 1,6 6 0,4 1-1,2 2 1,2 1 125,1-1 1,5 4 0,2-3-469,0 4 0,10-4 0,-4 0-615,2 2 1,2 1 0,0 2 0,1 0 659,-2 0 0,-1 7 0,-1 1 0</inkml:trace>
  <inkml:trace contextRef="#ctx0" brushRef="#br0">12370 3113 8435,'-5'-14'325,"-1"2"1,-1 0 272,1 3 1,-3 4 0,2-3 0,-1 2-1,-3 3 47,-1 1 0,2 2 0,2 2 0,1 3-443,-1 4 1,0 4 0,-2 3-188,5 2 1,4 5-1,1 5-110,0 0 0,1 6 0,4 0 0,5 1-596,2 0 1,4 0 316,3-2 1,-2-3 0,7 3 0,0-5-511,-2-4 0,5 1 271,-3-6 34,2 0 0,-3-6 1,-3-2 578,1-2 0,1-5 0,6 2 0</inkml:trace>
  <inkml:trace contextRef="#ctx0" brushRef="#br0">12768 3042 8236,'0'-14'-500,"0"0"0,0 0 1408,0-1-584,0 8 1,0-6 0,0 3 0,0-2 456,0-2 0,0 4-173,0 1-213,0 5-223,0-2 0,0 8-71,0 2 0,0 4 1,2 7-1,1 0 0,1 3-43,0 1 0,2 1 0,0-1 0,1 3-82,-1 0 0,3 5 1,-4-5-1,0 2-13,1 0 0,-4-2-31,2 2 1,-2 1 0,-2-6-139,0-2 1,0-1 0,0-2-567,0 0 1,5 1-247,0-1 1,1-5-493,-1 1 976,-4-7 534,5 3 0,1-6 0,1 0 0</inkml:trace>
  <inkml:trace contextRef="#ctx0" brushRef="#br0">13024 3241 8041,'6'-8'-80,"-4"-4"0,4 4 1348,0 0 1,-2 2-972,5 6 0,-4 0 0,4 1 0,1 6 1,-1 5-216,1 6 1,-6 7 0,4-1-1,0 2-255,0 3 1,-5-1-202,2 1 143,-3-7 1,-2 5-1,0-5 1,0 2-1,-2-2 1,-3-2-1,-3-2-2891,1-3 3122,-6-7 0,5 11 0,-6-3 0</inkml:trace>
  <inkml:trace contextRef="#ctx0" brushRef="#br0">13280 3028 8397,'0'-9'194,"0"-1"1,0-1-1,0-2 2510,0-1-2293,0 0 0,1 6 1,3 5-1,2 6-200,2 7 1,-5 4 0,3 3 0,-1 4 0,0-1-93,-2 1 0,3 4-266,-1-1 1,4 3 0,-2 1-673,1 0 0,-4-4 0,4-2-51,-1-1 1,-3 3-1,-2-6 870,3 0 0,-4 4 0,6 0 0</inkml:trace>
  <inkml:trace contextRef="#ctx0" brushRef="#br0">13479 2872 8325,'9'0'-68,"1"0"241,1 0 260,2 0 1,-4 1 0,0 4-1,3 5 1,0 2 0,1 4 0,-2 3 480,-2 5 0,-4 4-767,5 5 1,-3-1 0,3 6 0,-5 0 89,-4-2 0,-1 5-343,0-3-91,0-3 1,0-1 0,0-5 0,0-1 0,-1 1-1190,-4-1 1386,3-6 0,-10 5 0,4-5 0</inkml:trace>
  <inkml:trace contextRef="#ctx0" brushRef="#br0">15981 4023 8182,'0'-14'20,"-1"0"0,-3 0 0,0-1 0,-1 1 0,0 0 1005,0 0 0,-1 6 1,3 2-730,-2-1 1,1 7 0,4 0 0,0 8 0,0 5-38,0 1 0,0 0 0,0 2 0,0 1-144,0 2 1,0 0 0,0-5 0,0 2-133,0 3 0,0-3-178,0 3 0,0-8 0,0-1-171,0 1 0,0 1 0,0 2-885,0 1 1,0-6-1070,0 1 2320,0-7 0,0 9 0,0-4 0</inkml:trace>
  <inkml:trace contextRef="#ctx0" brushRef="#br0">15995 3995 8376,'0'-14'-7,"0"-1"1,-1 0-1,-2-3 1,-2-1-1,2 2 1,1 1-1,2 2 866,0 0 1,0 4-1,2 2-525,2 2 0,0 1 0,4 7 0,-1 3-75,1 4 1,-3 4-1,3 1-137,-2 0 1,-1 5 0,-5 2 0,0-1 0,0 2-25,0 0 1,0 0-301,0 2 1,0 1 0,0-4 0,0-1-855,0 1 1,0-2 427,0-5 0,0 0 0,0 1-423,0-1 0,0 0 0,0 0 1051,0-6 0,-6-2 0,-2-6 0</inkml:trace>
  <inkml:trace contextRef="#ctx0" brushRef="#br0">15910 3838 8376,'0'-14'72,"0"0"372,0 0 1,0 0-1,0-1 132,0 1 0,0 5 0,2 1-236,2 1 0,4 1-281,7 1 1,-1 4 0,0-4 0,0 3 0,0 2-356,1 0 0,0 0 100,4 0 1,-3 0 0,3 0-160,-3 0 1,-2 5-1,-1 2-1424,-4 0 1246,4-3 533,-12 8 0,12-4 0,-5 6 0</inkml:trace>
  <inkml:trace contextRef="#ctx0" brushRef="#br0">15953 4194 8397,'8'-6'216,"0"4"0,-5-4 0,3 1 357,2 0 1,-3 0-1,3 4-421,-2-4 0,5 4 0,-2-4 0,4 3 1,3 2-316,3 0 1,-3 0 0,3 0 0,-2 0 162,2 0 0,3-6 0,6-2 0</inkml:trace>
  <inkml:trace contextRef="#ctx0" brushRef="#br0">16450 4165 7230,'0'-9'342,"0"-1"0,0-1 879,0-1 1,0 2-187,0 1 1,0-1-772,0-4 0,0 8-298,0 6 1,0 6-1,0 8 1,0 1-409,0-1 0,0 2-368,0 3 0,-1-2 0,-2 5-1372,-2-1 2182,-6 4 0,3-3 0,-6 6 0</inkml:trace>
  <inkml:trace contextRef="#ctx0" brushRef="#br0">16721 3824 8352,'0'-14'113,"0"0"1,0 0 3424,0-1-3216,0 7 1,0 8-1,0 12 1,0 3-287,0 4 1,0 5 0,0-4 0,0 3-418,0 2 0,0 2 1,0 1-462,0 1 0,0-6 0,0-1-25,0-1 0,0 4 1,0-3-291,0 0 1157,0-1 0,-7-7 0,-1 0 0</inkml:trace>
  <inkml:trace contextRef="#ctx0" brushRef="#br0">16863 4052 8352,'9'-5'1254,"1"0"-357,-7-6 155,9 10-1086,-10-6 0,9 14 1,-6 2-1,-2 4 1,-1 1-1,-2 0 0,0 0-388,0 1 1,0 4 421,0-1 0,6 8 0,2-4 0</inkml:trace>
  <inkml:trace contextRef="#ctx0" brushRef="#br0">16905 3853 8247,'0'-15'0,"0"1"1285,0 0 1,0 0-235,0 0-1501,0 6 0,0 8 363,0 9 87,0 4 0,7 1 0,1 0 0</inkml:trace>
  <inkml:trace contextRef="#ctx0" brushRef="#br0">17147 3810 8498,'0'-14'369,"0"0"1528,0-1 1,0 1-1173,0 0-614,0 6 1,5 3-1,1 10 1,0 4-1,1 4 1,-3 3-72,3 3 0,-6 3 1,4 6-1,-2 1-200,2-1 0,-3 2-306,2 3 0,-2-3 0,-2 4 0,0-4-548,0-2 1,0-1 508,0-3 0,-2 1 0,-1-6-404,-2-2 1,1-1 908,4-2 0,-7 0 0,-1 1 0</inkml:trace>
  <inkml:trace contextRef="#ctx0" brushRef="#br0">17332 3966 8434,'0'-14'583,"5"0"66,-1 0 0,1 4 0,-3 2 638,2 2-1263,-2 1 1,4 12-1,-7 2 1,-2 4-110,-2 1 0,-6 2 0,3 1 0,0 2-624,3-2 0,-1 4 307,1-2 0,0 0 0,5-5-180,0 0 1,0 1 301,0-1 1,2-2 0,3-2 0,4-5 40,4-4 0,1-1 0,0 0 0,2-1 239,3-4 0,-3-3 0,4-6 0</inkml:trace>
  <inkml:trace contextRef="#ctx0" brushRef="#br0">17488 4052 8295,'0'-8'818,"0"1"1,2 7-674,3 0 0,-2 0-331,6 0 1,-4 0-1,4 0-833,2 0 908,2 0 0,-3 0 0,-2-1 3,-2-4 1,-1 2-137,-5-6 617,0 5 1,0-4 0,0 4 837,0-6 0,0 2-519,0-1-522,0 6 1,4 7-1,3 11-132,1 0 1,1 1-534,5-2 1,-4 5 0,-1 0-1,2-1-857,2-2 1,1-2 1351,0 0 0,1 0 0,-1 0 0</inkml:trace>
  <inkml:trace contextRef="#ctx0" brushRef="#br0">17929 3782 8387,'8'-10'258,"-2"1"1084,1-2 1,0-1-227,8 3 1,-1 3-871,0 6 0,-4 6 0,1 5-131,4 6 1,0 6 0,4 7-13,-4 3 0,-5 3 1,-1 7-1,1-1-299,-2 1 1,-2-2 0,-6-1 0,-2-2-1780,-2 1 1,-6-3 1974,-9 2 0,-3-6 0,-6 3 0</inkml:trace>
  <inkml:trace contextRef="#ctx0" brushRef="#br0">15654 3910 8323,'-12'-15'304,"2"1"0,2 1 1,5 2 202,-2 2 0,1 7 1,4 2-1,0 10-327,0 7 1,0 2 0,0 8 0,0 5 0,1 2-375,4 6 0,-4 1 0,4 3 1,-3 2-1,-2 3-761,0 1 1,0-2 0,0 2 954,0-1 0,6-1 0,2-6 0</inkml:trace>
  <inkml:trace contextRef="#ctx0" brushRef="#br0">16294 4663 8331,'9'-22'102,"1"3"1,-7 3-1,2 2 1,-2 0-1,0-1 2588,2 1-2396,0 6 0,-7-3 0,-1 5 0,-3 0 0,-2-1 0,-3 6 0,-2 4-180,-1 6 0,4 4 0,1 1 1,-2 2-218,-2 3 0,-1-2 0,1 7 0,2 1-613,2 2 0,4 2 279,-5-1 1,3 1 0,-3-1 0,4-1-360,-1-4 0,6-2 399,-4-7 1,-1 5-110,1 0 707,-6-6 0,9-8 1,-2-10-1,2-5 497,2-2 0,0-3 0,0 1 1,0 0 164,0 0 0,2 0-396,2-1 1,0 6-1,5 1-436,2 2 0,2 1 13,1 5 0,0 0 1,0 0-1,2 0-940,3 0 0,-1 6 15,5 4 1,-4-2 0,3 0 880,-1-2 0,4 5 0,-3-3 0</inkml:trace>
  <inkml:trace contextRef="#ctx0" brushRef="#br0">18270 4691 8587,'10'0'296,"-1"0"1,4 0 0,4 0-1,7-1 1,4-4-92,6-4 1,8-4-1,13-4 1,10-6 0,-27 9-1,0-2 1,4-1 0,0-2-1,3-2 1,0 0-63,2-2 1,1 0 0,3-3 0,2 0 0,1 1 0,1 1 0,0-1 0,0 1-172,0-1 0,-1 1 9,0 0 1,-2 0-1,-7 3 1,-3 0-1,-2-1 1,-1 1-1,-3 0 1,-2 1-1,24-18 1,-10 6 0,-15 7-277,-11 6-59,-6 3 0,-10 4 46,-6 2 1,-8 4 0,-11 6 0,-6 0 0,-5 2 42,-3 2 1,-1-1 229,6 7 1,6-5 0,3 4-22,3 2 51,2-5 1,8 2 152,6-3 1,8-3-1,10 2-15,6-2 1,3 0-1,3 1 1,2 2 299,1-2 0,0 3-314,-5-1 1,-5 6 0,-5-2 0,-3 4-157,-6 1 1,-3 0-335,-6 1 1,-7-1 0,-8 0 0,-5 2-2149,-2 3 2519,-5-10 0,5 16 0,-7-9 0</inkml:trace>
  <inkml:trace contextRef="#ctx0" brushRef="#br0">20659 3497 8278,'0'-19'103,"0"0"1,0 0 0,0 0 0,0 0-1,1 4 1,3 2 2352,0 4-2181,1-1 0,-3 2 0,1 5 0,2 6 0,-2 7 0,0 4 856,2 5-1131,-4-3 1,7 10 0,-5-2 0,2 3 0,-2 1-400,-1 1 1,-2-1 0,1 1 0,2-2-959,2-4 0,0 3 299,-5-7 0,0 4 1058,0-4 0,0 6 0,0-2 0</inkml:trace>
  <inkml:trace contextRef="#ctx0" brushRef="#br0">20559 3881 11500,'10'-5'684,"-1"1"1,5-6-1,7 4-470,1-2 0,2-2 0,6-4 1,1 0-1,4 0-429,2 0 0,-1 4-898,2 1 858,-3-1 1,-9 1-1,-2 1 1,-5 0-2802,-3 0 3056,-8 5 0,-8-10 0,-8 5 0</inkml:trace>
  <inkml:trace contextRef="#ctx0" brushRef="#br0">20517 3426 8192,'0'-14'327,"0"0"1,1 1 329,4 4 0,3-2 1,6 4-1,2-1 328,3-3 0,3 3-308,6-1-795,1 6 1,4-10-1,2 5 1,1-1-1,2 1 1,-2 0-1,-2 2-607,-4-1 1,-8 3-520,-3 4 1244,-10 0 0,-9 6 0,-8 2 0</inkml:trace>
  <inkml:trace contextRef="#ctx0" brushRef="#br0">20360 3440 8249,'0'-14'164,"0"0"0,0 0 1599,0 0-1097,0 6 0,0-2 0,-1 12 0,-2 9-298,-2 9 0,-5 9 1,6 2-1,-1 4-727,-2 1 1,6 2 142,-4 5 1,5 1 0,3 2-728,2 1 1,6 1 0,-1-7-175,2-3 0,4 1 1117,3-6 0,9 1 0,9-6 0</inkml:trace>
  <inkml:trace contextRef="#ctx0" brushRef="#br0">21327 3782 8271,'13'-7'630,"-2"-2"1,-2-2-15,2 1 0,-3 4 0,2 7 0,-1 4 0,-1 5-99,-3 2 0,-4 9 0,-1 3 1,0 2-1008,0 3 1,0-1 0,0-1 0,-1-2-2020,-4-1 2509,3 0 0,-16 11 0,2 1 0</inkml:trace>
  <inkml:trace contextRef="#ctx0" brushRef="#br0">21882 3469 8279,'0'-14'-156,"0"-1"0,0 6 0,0-1 0,0-1 0,0-1-1227,0-2 1191,0 6 192,0-5 0,0 11 0,0-4 0</inkml:trace>
  <inkml:trace contextRef="#ctx0" brushRef="#br0">21882 3426 8279,'0'-9'525,"0"-1"0,1 7 1568,4-2-1394,-4-3 1,6 8-528,-7 0 1,0 7 0,0 7 0,0 2-201,0 3 1,1 3 0,3 6 0,0 1-458,-1-1 1,-1 1-814,-2-1 935,0 0 0,0-4 0,0-2 0,0-1-42,0-4 0,-2-3 440,-2-4 0,2-10 114,-3-10 1,4-4-1,1-5 162,0-5 1,1-2 0,3-3 503,0 1-604,7-1 0,-8 2 1,5 2-1,0 3 1,-1 2-1,-1 2 1,-1 2 314,1 2 1,-3 6-470,7 4 0,-6 2 1,4 4-125,-1 2 0,4 4 0,-2 8-44,4 3 0,-4 1 0,1 6 0,1-3-492,1 3 0,1 1 316,-4 1 1,4-4-1,-5-2 1,2-2-562,-1-2 703,-6-3 1,10-7 391,-4-3 1,-2-5-65,-3-5 1,3-4 0,-1-8 0,0-4 494,1-1 0,-1-2-141,-1-4-360,-4-1 1,10 6 0,-6-1 0,0 0 0,0 1 233,-1-1 0,3 6 1,-4 0 545,1 2-919,1 2 0,-5 7-374,0 7 1,0 7 169,0 7 1,0 0 0,0 2-1,0 1-232,0 2 1,0 2 8,0-2 0,0-4 0,0 6 0,0-2-965,0 0 761,7 0 582,-6-5 0,7 0 0,-5 0 0,3-1 182,2-3-191,-4-4 1,3-5-1,-2 3 1,5-1-226,2-5 0,-2 1-500,-1-9 496,-6 1 1,8-6 0,-6 1 0,0 0-730,1 0 798,-4 6 1,4-5 0,-6 4-1,0-4-50,0-1 167,0 6 149,0-5 0,0 10 191,0-6-201,0 6 161,0-10 442,0 11-279,0-4 0,0 4 141,0-2 0,-1 1 294,-4-7-415,3 7 0,-4-5 0,6 3 680,0-4-1030,0 2-317,0 1 278,0 6-44,0 0 0,5 2 0,1 2 0,0 6 167,1 3-205,4 1 0,-10 0 0,6-1 0,-3-2-361,1-2-235,0 1 340,1 4 1,-4-5 0,4 1-527,0 1 1030,-4-5 0,4-1 0,-6-10 368,0-4 0,2-5-231,3-5 1,-4 1 0,4-4 87,-4 2 1,6-4-1,1 3-73,0-1 0,4 5 1,-2-4-244,2 1 0,3 9 0,0-4-327,4 3 102,-3 6 0,5-1 0,-6 7 0,1 2 0,0 4-488,-3 8 1,-4 1 0,1 5 0,-6-1-456,-2 0 1,-2 6-325,0-1 1386,0-4 0,-13 7 0,-2-5 0</inkml:trace>
  <inkml:trace contextRef="#ctx0" brushRef="#br0">22621 3469 9294,'6'-8'1906,"-4"0"-1039,3 3 0,-2 4-958,1-4 199,4 10-407,0 3 0,3 1 0,-4 1 1,0 1-317,5 1 396,-6-4 0,6 5-377,-2-4 1213,-4-2 0,2-1 1,-5-8-123,2-2 0,0-4 0,-4-8 0,3-1-335,0-2 1,1-5-639,-5 5 280,6 0 0,-4 0 0,3 0 198,-4 2 0,-1 1 0,0 2 0</inkml:trace>
  <inkml:trace contextRef="#ctx0" brushRef="#br0">23019 3170 8226,'8'-14'508,"5"0"0,-4 0 2640,4-1-2937,-5 7 0,-2 8 0,-8 10 0,-1 3-291,-2 1 1,-4 0-710,4 0 569,0 0 1,4 1-1,-2-1 1,-2 0 0,2 0-67,1 1 1,2-6-1,2 1 1,1 1 144,2 1 0,1 2 282,-1 1 0,-4-6 0,6 1 0,-3 1 393,1 1 1,0 3-156,-5-1 1,0 0-1,0 0-657,0 0 1,0 1-252,0-1 0,-6-5 0,-2 1 0,-2 1-1328,1 1 1857,6-4 0,-10 5 0,5-5 0</inkml:trace>
  <inkml:trace contextRef="#ctx0" brushRef="#br0">23204 3256 8226,'6'-15'249,"2"1"0,6 0 848,0 0 1,-4 4 225,-1 1-813,-5 6-425,2-4 0,-6 14 0,0 2 0,-2 4 1,-1 1-1,-3 2-199,-2 3 0,0-4 1,-3 4-266,1-3 1,7 3 0,-3 0 0,1-2-91,1-1 0,-1-1 201,5-1 0,0-5 0,0 1 0,1-1-208,4-1 1,3-2-119,6-6 457,7 0 0,-4 0 0,5 0 0,0-1 0,-1-4 59,-1-4 1,4-4 0,-5-3-1,-2-1 130,-1-2 1,-2 0 196,1 5 1,-6-1 0,-1 1 0,0 0 435,0 0 1,-5 4 67,2 1 1,3 6-714,1-2 1,-3 5-1841,-1 5 1800,3 3 0,-6 12 0,4 2 0</inkml:trace>
  <inkml:trace contextRef="#ctx0" brushRef="#br0">23460 3099 8226,'1'-19'-69,"2"0"0,4 2 571,1 1 1,0 7-1,3 1-172,-2 1 1,1 4-514,4 8 1,-5 3 0,-1 8-1,-2 3-378,-2 4 1,-3 3-940,-1-3 1500,7 4 0,-6 2 0,5 7 0</inkml:trace>
  <inkml:trace contextRef="#ctx0" brushRef="#br0">23559 3312 8231,'8'-6'201,"0"3"307,-3-7 1,-2 6 0,6-6 299,2-1 1,1-1-467,-3-3 1,4 6 0,-4-1-1,4-1-1219,-5 5 715,4 0 1,-9 6-266,7 0 1,-7 1-563,2 4 673,-4 3 1,-1 1 301,0 1 53,0-7 1,2 3-1,3-6 189,4 0 1,2-1-151,-1-4 0,2 3 0,-2-4 136,3 0-5,1 4 0,0-4-169,0 6 1,-4 0-154,-1 0 0,-6 1-424,2 4 344,-3-3 0,-4 4 342,-3-6 81,4-6 0,-6-2 0,7-6 265,0-1 0,0 1 0,0 0 500,0 0-752,0 6 1,5-5 0,1 4 0,2-2-155,3 1 0,2 4 0,1 6 0,-1 2-384,-4 2 0,2 4-147,-6 6 0,5 2 0,-4 2 0,0 2-1020,1 2 0,-3-4 659,-4 1 803,0 3 0,0-7 0,0 6 0</inkml:trace>
  <inkml:trace contextRef="#ctx0" brushRef="#br0">24028 3071 8226,'13'-24'25,"-2"0"0,-1 1 917,1 1 322,1 1-926,-4 7 0,0 6 0,-5 5 1,2 6-15,-2 6 1,-3 4-1,-3 3 1,-3 1-187,-2 2 1,5 6-56,-2-1-250,-3-3 0,6 5 0,-2-3 0,2-1 0,2-3-577,0-4 1,0 4-1,2 0 278,2-1 1,0-4 286,5-5 1,1-2-1,4-7 1,2-3-227,2-7 0,-2 1 64,3-10 0,-3-3 1,-2-2 340,0-3 0,7-8 0,1-1 0</inkml:trace>
  <inkml:trace contextRef="#ctx0" brushRef="#br0">24498 2715 8297,'14'0'2000,"0"0"-1717,0 7 0,-4 2 1,-2 10-1,0 5 1,-2 4 421,0 5 1,-1 4-1,-4 7 1,3 2-495,0 1 0,1 1-670,-5-6 1,-1-4 0,-4 0-1,-5 0-694,-2-2 1153,-3 5 0,-5-11 0,-2 5 0</inkml:trace>
  <inkml:trace contextRef="#ctx0" brushRef="#br0">13692 9340 16048,'-13'2'-332,"6"3"0,8 4 0,12 4 1,9 1-1,5 0 0,1 0 855,1 0 1,4 1 0,2-1 0,1 0 0,3 0 0,1-1-185,-2-4 1,8 3 0,-4-8-1,4-1-347,3-1 1,-3-8 0,6-4-1,3-2-760,5-3 1,4-4 0,2 0 889,-5 2 1,4-5 0,0 0 0</inkml:trace>
  <inkml:trace contextRef="#ctx0" brushRef="#br0">15683 9354 8625,'-8'-6'-216,"-2"-5"255,10-3 1,5 3 0,14 11 0,5 0 0,2 1 0,1 4 784,-3 5 1,3 4-1,-5 3 1,2 4-673,-1 1 1,1-3 0,5 3 0,-1-2-386,0-2 1,7-2 76,3-2 0,0-6 0,3-4 0,6-2-551,7-2 1,8-11 706,14-3 0,-34 0 0,1-2 0,4 1 0,-1 0 1</inkml:trace>
  <inkml:trace contextRef="#ctx0" brushRef="#br0">17332 9226 15062,'-14'-6'-391,"1"3"1385,4-6-1047,2-1 1,20 2 1582,6 3-1259,6 4 1,10 2 0,3 4 0,3 5 0,3 2 0,3 2 0,7-1 440,6-3 1,2 1-1193,9-7 0,-5 1 0,5-6 512,-7-4 1,0-16 0,1-9 0</inkml:trace>
  <inkml:trace contextRef="#ctx0" brushRef="#br0">22507 7208 10265,'-6'-21'154,"-2"-1"0,-2 0 1,4 6-1,5 11 261,7 15 0,5 4 1,3 10-1,0 1 0,1 0 1,-1 1 521,0-3-784,0 1 0,2 0 1,3-1-1,3 1 1,3-2-1,4-3 1,6-3 66,4-2 0,12-1 1,5-4-1,8-4-279,0-3 1,9-6 3,-7-5 1,10-2 0,-9-13 0,-6-1-1054,-5-2 1,-8-1-1166,-5-1 2144,-7 7 1,-1-11-1,-6 3 1</inkml:trace>
  <inkml:trace contextRef="#ctx0" brushRef="#br0">20701 2502 19310,'8'-14'-521,"0"4"1,-5 1 0,4-1 844,1 3 1,-4-6 0,6 3-1,1-1 1,2 0 29,1 2 0,0 4 1,0-3-1,0 0 0,1 2 1,0-2 22,4 0 1,-3 5-1,3-2 1,-3 2-192,-2-2 0,0 4 0,1-4 21,-1 3-250,-6 2 1,-2 2-1,-8 1-56,-2 2 1,-4 4 0,-8-2 586,-3 1-427,3-5 0,-9 9 0,4-4 0,1 2 0,-2-1 0,0 2 0,-4 2-142,0 1 1,2-4 58,0-1 1,-4 1-1,-7 4 1,-1 0-159,-4 0 1,-6 1 159,-1-1 1,-7 2 0,4 1 0,-1 2 168,4-2 1,-2-1-25,1-2 0,6 0 0,7-1 0,3-2-19,6-1 0,7-2-149,0 1 1,4-1-1,4-5-59,2 2-616,6 0-267,-4-5 135,7 0 1,2 0-1103,3 0 1047,-4 0 1,6 1-671,-7 4 1171,-7-4 0,4 6 389,-6-7 341,5 0 0,-3 0 1,3-2 1334,0-3-1162,-1 4 0,-1-5 120,-4 6 0,-1 1-296,2 4 0,-2-2 1,4 5-1,1 0 574,0 0-748,1 1 1,5 5-1,1 1-88,4-1 1,5-6-1,7-4 1,4-2-444,1-2 0,1 0 78,6 0 0,-1 0 0,1 0 0,-1 0 389,1 0 1,-1 6 0,0 2-1</inkml:trace>
  <inkml:trace contextRef="#ctx0" brushRef="#br0">21654 1535 21599,'0'-14'-1075,"0"0"0,0 0 1,0 0-1,0-1 1,0 1 1403,0 0 1,0 4 0,2 2 637,2 2 1,4 1 1205,6 5-2169,1 7 0,-1 2 0,0 9 0,0 2 0,2 2 0,2 4 0,0 2-411,0 5 1,-1-3 0,1 5 0,1-2-326,-2 0 0,0 0 145,2-4 0,-8-5 1,4-2-1,-4-2-94,-3-2 1,-2-7 587,-6-2 1,-6-6-1,-4 2 552,-3-3 0,-7-7 0,-5-1-333,-7-2 1,2-2 0,-3-3 0,4 2 422,6 2 1,-4 4 68,3-4 1,4 6 0,1-2 1097,3 3-1326,8 2 0,2 2 0,9 3 0,6 2-16,10 1 0,6 5-226,4-4-312,6 4 1,-4-3-1,7-2 1,0-2 0,-2-3-9,-2-1 1,-4-2 0,-4 0 40,-2 0 0,-3 0 0,-7 0 192,0 0-52,-6-7 1,0-1 0,-5-6 0,2 0 0,-2 0 0,-1-1-372,-2 1 0,0-5 1,0-1 312,0-2 1,0 0 0,1-2 0,2 5 103,2 3 0,1 3 19,-1 4 0,3 3 0,6 6 1,0 0 1,-4 3-409,-1 6 0,1 1 0,4 10 0,-1-1-828,-4 0 1,4 7-347,-4-3 1,2-1 1406,-1 2 0,3 0 1,-6 4-1</inkml:trace>
  <inkml:trace contextRef="#ctx0" brushRef="#br0">22066 1407 27475,'-14'-9'-2553,"2"-1"1,2-1-165,5-1 2516,-3 4 1,7 0-1,-2 5 1,6-2 475,6 2 0,4 8 0,1 3-439,0-1 0,1 12 0,-1-3 0</inkml:trace>
  <inkml:trace contextRef="#ctx0" brushRef="#br0">22464 1493 23372,'0'-14'-4886,"2"1"4632,3 3 583,-4 4 0,12 6 0,-4 2 0,3 2 0,-1 7 0,-2 5-1161,2 3 1,2 0 0,-1-3 0,-1 1 219,-1 2 1,-2 0 0,3-6-1,-3-2 41,-2-2 1,0-4 492,-1 5-205,-3-7 1,4-3 737,-6-10 1,0-2 0,0-3 0,0 1 379,0 0 0,5 0-673,0 0 1,4-1 0,-3 3 613,2 2 1,2 2 11,4 4 0,0 2-746,0-3 1,1 10 0,-3 5-512,-2 2 1,2-2-1,-4-1 1,0 2-286,-3 2 1,1-4 371,-1 1 475,0-7 177,-5 3 0,0-7 0,0-4 0,0-5-45,0-2 0,1-2-229,4-1 1,-2 1 0,5 0 0,0 1-205,0 4 464,1-4 1,6 7-1,-1-4 421,0 6 0,0 4-726,0 4 1,1 0-1,-3 5 1,-1 2-406,-1 2 0,-5-1 39,4-2 0,-4 1 0,3-5 858,-2 2-224,5-5 1,-8 4 0,5-9 550,-2-3 0,4-3-209,-5-6-571,6 0 1,-8-2-1,5-1 1,0-2-1,-2 1 304,0 3 0,1 2 1,-4 2-105,2 1 0,-1 6 1379,-4-6-1755,0 7 1,5-2 0,0 10-1,-1 5 1,1 2 0,0 2-995,-2 1 1,5-1 457,2 0 0,-3-1 0,3-4 0,1-2-712,2-1 1590,1-5 0,0 6 0,0-9 801,0-3 1,-1-7-287,-3-7-510,2 0 0,-10 3 1,4-3-1,-1-5 1,0-1 110,-2 1 1,-2-2-1,1 3 1,1 0 442,2-1 0,1 7-693,-1-2 0,-2 5 0,5 2-448,-2 3 0,5 6 801,-1-2-845,2 4 0,-2 1 0,-1 1-249,2 4 1,-4-2 245,-3 6 181,-2 1 290,-2-2 397,-6-2 0,4-4 151,-3 2-845,4-2 0,1 6 0,1-5-421,4 2 0,-2 1 428,7-1 0,-5-2 283,4 7 0,-6-6 197,2 6 486,-4-7-779,-1 3 1,-1-6 701,-4 0-637,4-6 1,-7 0 0,5-5-9,-2 1 0,0 5 77,5-4-90,0 6 85,0-10 0,0 13 0,2 0 0,2 6 47,6 2 0,-2 7-255,1-1 1,-4 0-1,4 6 1,1-1-1096,-2 0 0,3 5 941,-6-5 0,4 0 0,-4-5 1,0 0-569,1 1 340,-5-7 1,11-4 921,-8-8 0,6-4 0,-4-8 0,2-2-5,3 0 1,-3-8-141,1 3 0,1-3 0,4 1 0,-1 3 375,-4 1 0,4 4 270,-4 7 1,4-1-182,1 7 1,0-1 0,1 7-696,-1 2 0,0 4 0,0 8 0,2 1 137,3 2 0,-3 7 0,4-4 0</inkml:trace>
  <inkml:trace contextRef="#ctx0" brushRef="#br0">23943 753 27685,'-5'-14'-7165,"1"0"7460,-1 0 1,6 8 0,6 6 0,5 7 4,6 6 1,2 3 0,-2 3 0,2 4-512,2 4 0,0 2-498,2-1 0,1 5 1,-6 1-1,-1-1-933,-2 1 0,-2-2 1481,0 6 0,-6 0 0,-2 5 0</inkml:trace>
  <inkml:trace contextRef="#ctx0" brushRef="#br0">23929 1109 21615,'6'-24'-4204,"5"0"4993,7-1 0,4 3 1,6 0 1401,1 1-1620,-1 2 0,7 5 0,3 2 0,3 1 0,1 3-571,1 1 0,0 3 1,-2 4-1,-3 0-597,-5 0 0,-3 1-2007,-2 4 2465,-5-3 0,-3 16 0,-6-2 0</inkml:trace>
  <inkml:trace contextRef="#ctx0" brushRef="#br0">24455 1009 21615,'9'0'1012,"1"0"0,-5 5-1221,4 0 0,1 4-692,4-4 681,6 6 0,-4-3 1,3 8-1,-2 1 1,1 2-2646,1-1 2718,0-3 1,-5 6-1,0 1 1</inkml:trace>
  <inkml:trace contextRef="#ctx0" brushRef="#br0">24540 782 19046,'0'-24'-1855,"0"2"1,2 2 2042,3 2 0,2 7 0,8 3 122,-1 2 0,2 1 0,1 7-63,2 2-264,6-2 1,4 17 0,7-3 0</inkml:trace>
  <inkml:trace contextRef="#ctx0" brushRef="#br0">24853 1038 21317,'-9'0'-82,"-1"0"1920,-1 0-794,5 0-1144,-1 0 0,18 0 1,4 0-1,0 0-287,1 0 1,-2 0 0,1 0 0,-1 0-28,0 0 1,0-2 394,1-3 0,-1 2 1,0-5 854,0 2-81,-6-5 1,5 5-269,-4-4 1,4 2-697,1 4 0,-4 2 1,-1-3-1,2 4-2097,2 1 2233,1 6 1,0-4-1,0 4 1</inkml:trace>
  <inkml:trace contextRef="#ctx0" brushRef="#br0">25194 952 21155,'-8'-22'-1807,"2"-3"0,6 5 0,0-1 1924,0 1 1,0 1 508,0 4 1,6 1 0,4 1 0,2 4 727,3 4 1,4 4-1161,0 1 0,6 6 0,-1 5 0,1 5-637,-1 3 1,1 6-310,-6-1 0,5 1 0,-6 0 466,0-1 1,-2 0 0,-2 4 0</inkml:trace>
  <inkml:trace contextRef="#ctx0" brushRef="#br0">25820 4464 8491,'27'0'-99,"-2"0"1,-1 0-1,-1 0 1,1 0-1,-2 0 1,0 0-1,-1-2 1,-1-1 162,-2-2 1,-7-1 0,-2 1 0,2-2 0,0-3 0,0 1 0,-3-2 381,-1-2 0,-1 3 1,-3 1-318,2-2 0,0-2 0,-5-1 27,0 0-407,-7 6 0,-2-5 1,-12 5-1,-6-1 0,-6-1 1,-3 1-1,-5-1-366,-5 1 0,-4-1 431,-7-4 255,0 0 0,-5 0 0,1 0 1,1-1-1,1 3 18,2 2 0,0-1 1,4 5-1,4 0-85,6-1 0,10 3-44,0 4 1,6 0-1,2 1 1,-2 4-39,1 4 0,1 4 54,-3 1 39,-1 7 1,1 1 0,-1 6 0,-1 1 0,-1 1 10,-2 3 1,-7 3 0,2 8 0,-1 2-4,1 2 0,-3 5 18,3-1 0,1 4 0,3 1 0,2 0 148,5-1 0,8 0-65,0-4 0,8 3 1,3-4-1,2 1 62,3 0 1,8-6-148,4 1 1,5 4 0,4-1 0,2 1-213,2-4 1,4-3 110,7-1 1,2 3 0,4-2 0,-1-3-99,1 0 0,7-1 184,2-2 0,5-4 0,0-7 0,3-5 318,6-8 1,4-6-182,10-8 1,-34-2-1,0-2 1,3-1-1,2-1 1,-2-2-1,1-1-202,0-3 0,0 0 1,-1 1-1,0 0 168,-2-1 1,-1 0-110,1 1 1,-1-2 0,-2-1 0,-1-2 0,-1 1 0,-1-1 0,32-19 0,-4-1-171,-2-4 1,-27 19-1,-1 0 1,-1-2-1,-1 0 1,30-26-214,-3-2 0,-3-1 257,0-5 1,-29 27 0,-1-1-1,-1-1 1,0 1 0,20-34 78,-7-3 0,-4 3-16,-7-1 0,-7 1 0,-7-1 0,-11 4 64,-11 4 1,-7 1 79,-14 0 0,-7 3 0,-7 7 0,-7 9 204,-6 6 0,-2 12-157,-4 5 0,-6 3 0,-4 7 0,4 4-140,3 4 0,8 5-72,5 6 1,3 6 0,0 4-1,8 3-1616,5 1 1684,3 1 0,9-2 0,0 3 0,2 4 0,5 0 0,4-3 0</inkml:trace>
  <inkml:trace contextRef="#ctx0" brushRef="#br0">17417 12013 8463,'-36'6'267,"4"-3"1,13 7 0,11 1 0,12 2 0,10 1 0,9 0 472,9 0 1,0-1 0,6-4 0,1-2 0,2-3 0,3 1-265,4-2 0,2-7 0,7-6 0,0-4-342,0-5 1,0-3 0,0-8 0,-2-3-110,-3-5 1,-9 1 108,-10-1 1,-11 2 0,-8-3 0,-11 4 377,-10 5 0,-16 1-272,-15 15 0,-14 3 0,-6 11 0,-4 2 98,-1 2 1,-3 11-296,4 8 1,7 11-1,7 3 1,6 4-21,4 2 1,11 5-212,13-1 0,14 5 0,14-5 0,11-2-774,12-6 0,8-10 383,17-10 1,3-5-1,8-6 1,1-8-628,2-8 0,-5-13 546,-5-7 1,-8-2 0,-1-8 0,-11-2 659,-11-1 0,-8-1 0,-13-1 0</inkml:trace>
  <inkml:trace contextRef="#ctx0" brushRef="#br0">18427 11117 8463,'8'-28'540,"3"6"0,-7 1 1,-1 2-1,-1 0 2673,-2 2-3019,0 14 0,-5 11 0,-1 15 0,-2 6 0,-3 2 0,-2 4 0,-1 1 0,0 4 388,0 1-762,6-5 1,-3 4 0,6-7-1,2 0 1,1 0 0,4-1 0,3-5-444,4-7 1,12-10 674,7-5 0,5-4 1,7-4-1,-2-7 248,1-9 0,2-7 1,0-8-1,-3-3 562,-5-5 1,-10 5-369,-9-1 1,-6 1 0,-8-2-1,-4 3-6,-5 1 1,-7 3-372,-12 8 0,-1 4 0,2 7 0,2 4-887,2 4 1,5 4-137,-1 1 1,5 1 0,3 4-1,3 4-1009,2 4 0,1 1 864,5 0 0,6-1 0,4-2 1051,2-1 0,9 5 0,1 7 0</inkml:trace>
  <inkml:trace contextRef="#ctx0" brushRef="#br0">19024 11302 8463,'6'-8'404,"-4"0"1,4 5 0,-1-3 2986,-1-2 0,8 5 430,-3-2-3612,4 3 1,-4 2-1,-1 2-1593,-2 3-1398,-1 3 1,-3 4 2781,2-2 0,-2 2 0,4-4 0</inkml:trace>
  <inkml:trace contextRef="#ctx0" brushRef="#br0">19578 11046 8463,'0'-9'-101,"0"-1"0,0 5 601,0-4 1,-4 4 312,-1-4 1,-5 4 128,6-4-333,-1 5 0,5-4 1,0 4-1,0-6 547,0-2 1,6 2-831,4 1 1,9 4 0,4-3-1,6 0 286,4 0 1,3 0-429,7-1 0,0 3 1,-1 6-1,-1 0-162,-3 0 0,-3 6-228,-7 3 0,-7 4 1,-7 3-1,-9 3-81,-8 4 0,-12 0 34,-8 0 1,-9 1 0,-3 3-1,-1-2-368,-3-1 0,4-7 352,2 2 1,4-3-1,6-3 1,5-2-310,7-2 621,-2-6 0,18 4 0,2-7 0,8 0-6,9 0 1,4 0 64,6 0 1,0 4 0,6 3 0,-4 0 406,-1 5 0,3 0-95,-5 2 0,-1 5 1,-9 0-1,-5 0 586,-7 2 1,-5-4-293,-6 7 1,-8-7 0,-6 4 0,-8-2-15,-5 0 1,-3 0-743,-3-5 1,3-5 0,-3 1 0,3-1-720,1-1 0,5 3-638,1-6 1,5 4 0,-1-4-4719,4-2 2488,7-1 3635,1-2 0,1-6 0,-2-2 0</inkml:trace>
  <inkml:trace contextRef="#ctx0" brushRef="#br0">20104 11089 8463,'15'-14'613,"0"-1"0,4 1 0,3 0 2619,1 0-2596,3 6 0,-5-3 0,4 6 0,-1 2 0,1 3 0,0 3 0,-1 3 288,-5 2 0,-3 6 1,-2 7-1,-1 0-925,-4-1 1,-2 5-135,-7-1 0,-7-2 0,-2 2 0,-5 1-341,-5 2 1,1 1 189,-5 1 1,0-5 0,-2-2 0,3-2-171,1-2 1,4-3 418,8 0 1,-2-1 578,6 0 1,2-6-295,7-3 0,4-4 0,7-1 0,0-1 125,4-4 1,-1 2-658,5-7 1,-1 6 0,4-4 0,-4 0-1012,-2 0 0,-1 3-19,-4-4 0,-1 5 0,0 0 0,0 1 1314,0-2 0,1-3 0,-1-6 0</inkml:trace>
  <inkml:trace contextRef="#ctx0" brushRef="#br0">20517 11075 8463,'0'-15'535,"-2"1"2279,-3 0-2298,4 0 0,-6 0 0,9-1 1,4 1-1,7 1 0,4 4 454,1 4 0,4-1 0,3 1 0,5 2-535,3 1 1,0 4-423,-4 3 0,-1-2 1,-1 6-1,-3 2-374,-5 2 1,-5 3 244,-4 3 1,-4-3-1,-9 4 1,-5-1-365,-6 0 0,-9 0 220,5-5 0,-8 0 0,4 1 0,0-3-204,3-2 1,3 1 62,2-6 0,5 4 233,-1-4 0,15 4 22,4-4 0,10 1 0,10-3 0,1 4 106,3 1 1,-2-4 167,7 6 1,-1-1 0,1 6 0,-7-1 929,-5 0 1,-8 0 1108,-8 0-1754,-4 1 1,-7-3-1,-6-1 1,-7-3 0,-8-1 59,-5-4 0,-3 3 1,0-1-1,0-2-1489,3-1 1,7-2-457,-4 0 0,7 0 1,-2 0-3628,3 0 5099,8 0 0,2 0 0,6 0 0</inkml:trace>
  <inkml:trace contextRef="#ctx0" brushRef="#br0">21242 10904 8463,'0'-14'1237,"0"0"-145,0-1-378,6 1 0,-3 6 1,8 3-1,4 4 1,2 1-1,2 0 1,1 0-450,4 0 1,8 6-764,1 4 1,-2 4 0,-5 3 0,-6 4-360,-4 1 1,0-3 526,-11 5 0,-2-2 0,-8 3 1,-6-3-432,-6-1 1,1-1 824,-3-1 1,5-3 0,3 3 1181,1-3 1,8-2-630,2 0 1,8-1-1,11-2 1,3-3 377,1-2 1,2 3-553,-6-4 1,-2 6 0,-7-1-213,-6 2 0,-15 3-170,-8-1 1,-12-5 0,-7 1-1,-5-1-1458,-4-1 0,3 0-286,-4-3 0,10-4 1683,5 4 0,3 3 0,2 0 0</inkml:trace>
  <inkml:trace contextRef="#ctx0" brushRef="#br0">16678 12724 8463,'-22'0'9,"1"0"1,2 0 0,0 0 0,2 1 0,1 2 0,2 2 1447,0-2 1,4-1 0,1-2-565,-2 0 0,6 0 0,5-2-471,8-2 1,4 2-1,4-3 1,3 4-78,5 1 0,3-5 0,1 0 0,2 2-8,3 1 0,5-2-244,10-1 0,7-1 0,8 3 0,4-4-72,5-1 0,-29 4 1,1-1-73,7-2 0,2 0 0,3-1 0,2 1 0,6 0 0,2 0 0,0 0 0,2 0-465,3 0 1,0 0-1,1 0 1,0 0 516,3 0 1,1-1-1,4 0 1,0-1-1,-26 3 1,1 1-1,-1 0 1,24-1-1,0 0-112,-2-1 0,0 1 0,0-2 1,1-2 105,-1 1 0,0 0 0,-23 1 0,0 0 1,0 0-1,27-2 0,0 1 0,-1 0 0,0-1 37,0-1 0,0 1 0,-3 2 0,1 1-14,-24 1 1,1-1 0,0 1-1,1-1 1,1 0 0,-1 0 0,-1 1-1,1-1 1,-1 1 0,25-3 0,0 1 20,-1 0 1,0 0-1,-1 1 1,1 0-28,0 0 1,0 0-1,-1-1 1,-2 1-1,-3 1 1,0 0 0,-5 0-1,-2 1 4,0 0 1,-2 0-1,1 1 1,-1 0-108,1 0 1,0-1 0,-2-1 0,1 1 0,-4 2 0,0 1 0,-5 0 0,-1-1 21,-3 0 1,-2 0-1,-2 2 1,-2 0 61,-3-1 1,-1 0 0,34 0 0,-14 2 0,-12 0 21,-12 0 0,-8 0 1031,-4 0-237,-3 0-1008,-13 0 0,-4 0 985,-8 0-1918,-4 6 0,0-2 406,3 5 0,2-6-2715,-2 2 3441,4-4 0,-18-1 0,3 0 0</inkml:trace>
  <inkml:trace contextRef="#ctx0" brushRef="#br0">17431 13506 8463,'-14'0'784,"0"0"3081,0 0-3330,6 0 1,8 1 0,11 2 0,5 2 22,3-2 0,11-1-487,-2-2 1,10-7 0,0-2 0,1-5 167,-1-5 1,7-3-122,-8-7 1,6-1 0,-10-3 0,-1-5 119,-2-3 0,-10 0-66,-5 3 1,-9 3 0,-11 9 0,-7 3 182,-10 9 1,-9 2-281,-11 7 0,-1 6 1,1 10-1,-1 7-63,0 6 0,7 4-223,3 5 1,4 5 0,7 8 0,8 1-203,8-1 0,6 3 41,4-2 1,12-1 0,13-9 0,7-7-649,5-5 1,8-9 287,3-2 0,3-8 1,2-12-1,0-8-457,0-8 0,-6-7-879,-4-4 1808,-9-3 0,3-13 1,-5-2-1</inkml:trace>
  <inkml:trace contextRef="#ctx0" brushRef="#br0">27540 5957 8463,'7'-8'64,"2"1"0,5 3 0,5-1 0,5 2 1,4 1-65,5 2 0,10-6 0,8-2 0</inkml:trace>
  <inkml:trace contextRef="#ctx0" brushRef="#br0">28891 5857 8124,'28'0'358,"-2"0"0,0 0 0,6 0 777,3 0-1235,3-6 1,11 4-1,3-4 1,2 0 99,-2-4 0,9-2 0,-2-3 0</inkml:trace>
  <inkml:trace contextRef="#ctx0" brushRef="#br0">29858 5900 8121,'22'-22'156,"6"1"0,2 7 0,10 0 195,6 0 0,4 1-351,2 3 0,-6-2 0,9 4 0</inkml:trace>
  <inkml:trace contextRef="#ctx0" brushRef="#br0">18356 13022 8121,'9'0'-487,"1"0"487,1 0 0,1 0 0,2 0 0</inkml:trace>
  <inkml:trace contextRef="#ctx0" brushRef="#br0">18626 13036 8121,'14'0'0,"0"0"0,2-1 0,3-4 106,-3 4 0,4-6 0,-4 6 0,1-2 0,2-2 0,-1 2 0,-2-1 53,-2 0 1,0 2 96,0-3 0,0 4-75,1 1 0,-6 1-234,1 4 53,-7-3 0,3 10 0,-6-4 0</inkml:trace>
  <inkml:trace contextRef="#ctx0" brushRef="#br0">16763 13193 8121,'0'-10'197,"2"2"1,1 1 0,2-1 0,-2-3 468,-2-2 1,-2 5 0,-4 3 0,-6 4-1,-5 1-527,-3 0 1,-6 1-1,0 4 1,-7 3-444,-6 0 0,-3 5 1,-2-4-1,1 2-74,-1-1 0,5 1-38,0-7 1,8 6 0,0-5-1278,5-2 1693,8-2 0,2-1 0,9 0 0</inkml:trace>
  <inkml:trace contextRef="#ctx0" brushRef="#br0">16237 13321 8121,'6'8'-778,"-2"-2"998,5-6 1,2 0 0,8 0 0,6 0 1556,7 0 1,4 0-1376,7 0 0,7 0 1,6 0-1,4 0 61,0 0 0,-3 2-650,-5 2 0,-2 4 1,-5 6-1,-3 1-1825,-5-1 0,-12 2 688,-6 3 1324,-3-4 0,-2 6 0,0-7 0</inkml:trace>
  <inkml:trace contextRef="#ctx0" brushRef="#br0">16934 13449 8121,'-22'0'-34,"-4"0"1,7 0 0,0 1 384,-1 4 0,-2 3 909,-7 6-1136,1 0 0,4 1 0,2-1 0,2 0 0,1 2-313,-2 3 111,12-3 0,-9 4 0,14-6 0,2 1-7,5-1 1,7-5-1,9-1 1,4-2 82,4-2 0,6-3 6,0-1 1,5 0-1,-3 0 1,0 0 55,0 0 0,-2 0-261,-5 0 1,1 0-1,-3 0 1,-2 0-1586,-5 0 1786,-3-6 0,-2 4 0,0-4 0</inkml:trace>
  <inkml:trace contextRef="#ctx0" brushRef="#br0">16038 13264 8121,'-14'-5'75,"1"-1"0,2 0 0,3-2 0,0 1 942,0 1 1,-1 3-1,-5 8-774,0 4 0,-1-1 0,0 1 0,-3 1-290,-1-2 49,-6 4 1,8-4 0,-7 7 0,0-3 0,0-1 0,2-1 0,0-1-263,0-1 1,5 3-1,-2-6 1,3-2-300,2-1 1,4-2-985,1 0-311,6 0 1854,-4 0 0,7 0 0</inkml:trace>
  <inkml:trace contextRef="#ctx0" brushRef="#br0">15569 13562 8121,'0'-9'603,"0"0"1,1 1 216,4-2 0,5 4 0,9 6 0,4 0-226,4 0 0,2 5-612,-1-1-87,7 7 1,0-7-1,2 3 1,-2 1 0,-2-1-1,1 1 1,-3-2-1352,-1 0 1,-6 4 1076,0-6 1,-7 1-1,2-5 1,-3 0 378,-2 0 0,6 0 0,3 0 0</inkml:trace>
  <inkml:trace contextRef="#ctx0" brushRef="#br0">15995 13619 8121,'-22'7'130,"-3"-4"62,6 6 0,2 1 0,6 4 0,1 0 601,-1 0 1,5 1-746,1-1 1,3 0-1,2 0 1,0 0-421,0 1 0,0-1 202,0 0 1,0-4-1,0-1-25,0 2 0,2-5 51,3-1 1,-2-3 0,6-2-1,2 0-55,2 0 0,1-2 691,1-3-400,5 4 1,-1-10 0,8 6 0,3 2-1,0 0-119,0-2 1,3 3 26,0-2 0,7-4 0,-4 0 0</inkml:trace>
  <inkml:trace contextRef="#ctx0" brushRef="#br0">8531 17245 8331,'-14'-15'65,"0"0"0,1-3 1,2-1-1,1 2 1,1-1 482,1-1 1,-3 4 0,5-6-1,-1 2-46,1 0 1,1-4 0,5 2 0,0 0 0,0 1 0,0 3 1504,0 1-1461,0 2-210,0 6 0,0 0 0,0 11 782,0 8-874,0 17 0,-6-1 0,-3 14 0,-4 7 0,-1 2 114,-1 4 1,3 4-1,1-5 1,3 0-50,2-1 0,1 4-345,5-4 0,3-5 1,5-4-1,8-8-900,4-5 0,5-8-111,9-3 1,-4-10 0,3-4 0,-3-4-1172,-2-1 1,-6 0 699,-3 0 1518,-9-6 0,-4-2 0,-6-6 0</inkml:trace>
  <inkml:trace contextRef="#ctx0" brushRef="#br0">8446 17685 8235,'-14'-14'229,"1"0"-57,3 0 0,4 4 2053,6 1-1548,0 5 0,0-3 0,2 3 1,2 0-1,6-1 318,3-1 1,2 4-785,4-3 1,-1 4 0,5 1 0,3-2 53,1-3 1,3 4-130,3-4 0,3 2 0,8 0 0,5-4 36,8 0 0,8 3-164,11 0 0,4 2 0,-36 1 1,1 0-1,0 0 0,1-1-224,1 0 0,0 0 1,0-1-1,0 1 191,3 2 1,0 0-1,1 0 1,1 0 0,0 0-1,1 0 1,2 0-1,-1 0-54,-1 0 1,0 0 0,2 0 0,-1 0 59,1 0 1,-1 0-1,3-2 1,0-1-1,1 0 1,1 0-1,0-1 1,0 0-134,0-1 0,-1-1 1,1 0-1,-1-1 94,1 0 0,1 0 0,0 0 0,1 0 0,2 0 0,1 0 0,-2-1 0,-1 1-102,-2 0 1,0 0 0,1 0 0,0 1 111,0 2 1,-1-1-1,0-1 1,0-1 0,-2 3-1,0 0 1,-1 0 0,0 1 20,-1 0 0,-1 1 1,2-1-1,-1 0 3,-3 0 0,0 1 1,1-1-1,0-1 1,-2 2-1,-1 0 1,1-2-1,-1 0 49,0 0 1,-2 0-1,-5-2 1,-1-1-12,1 3 0,0-1 1,33-8-1,-2-1 1,-9-2 291,-13-3 1,-6 3 0,-16-3 0,-5 4 406,-3 0 1,-9-4-148,-9 1 1,3-1 0,-3 4 0,0 0 177,-3-4 1,1 3-780,2-3 1,4 1 0,7 1 0,-1-3-424,0-3 1,2 4-19,3-4 0,3 4 1,6-5-1,1-1-614,-1-2 0,-1 0 710,-3 3 1,-4-2-1,-5 2 1,-3-3 96,-2-1 1,-4 6 464,-6 3 1,-6 3 0,-4 3 0,-2 2-104,-3 2 0,1 5-1075,0 0 996,0 2 0,-7 2 0,-1 0 0</inkml:trace>
  <inkml:trace contextRef="#ctx0" brushRef="#br0">22209 16505 8018,'0'-14'591,"0"0"0,0 0 232,0-1 1,-7 9 0,-1 8 0,0 10-449,4 10 1,2 7-1,2 4 1,2 5 338,2 3-994,4 8 1,2 2 0,1 5 0,3 3 0,3 2 0,-1 6 0,-3 1-802,-4-2 0,-4 2 0,3-6 1,-2-6 1080,-3-7 0,5-1 0,0-12 0</inkml:trace>
  <inkml:trace contextRef="#ctx0" brushRef="#br0">22237 17444 8043,'-35'0'53,"10"-2"0,-2-1 0,5-2 0,5 2 0,1 1 515,2 2 0,4 0-202,1 0 0,7 0 1,2 0 325,8 0-581,11 0 1,3 0 0,6 0-1,2 0 1,4 0 0,4 0 0,4 0 29,6 0 1,8 0-166,11 0 0,4 0 0,6 0 1,-34 0-1,1 0-343,4 0 1,2 0 0,8 0-1,3 0 297,4 0 0,2 0 1,5 0-1,0 0 1,2 0-1,1 0 1,-1 0-1,2 0 5,0 0 1,1 0 0,3 2-1,1 1 1,-27-1 0,1 0-1,-1 0 1,0 1 0,-1-1-1,1 1 33,24 3 0,0-1 0,-1 1 0,0 1 1,1 0-1,0 0 0,1 0 0,0 0-32,-25-2 1,0 0-1,-1 0 1,23-1 0,0 0 27,0-2 1,-1 0 0,-4 1-1,-1 1 1,-3-2 0,0 0 0,0 0-1,-1-1-46,0 1 1,-1-2-1,-8 0 1,-2-2 113,0 1 0,-1-2 1,-5-1-1,-3 0 1,33-10-1,-8-1 272,-8 1 1,-14 0 14,-11 0 1,-9 0 0,-17-1 0,-2 1 576,-6 0-1,-2-5-700,-2 0 0,-6-5 0,-4 4 0,-1-2-78,2-4 1,2 0-417,7-3 0,4-6 0,3-4 0,9-7-273,5-6 1,7 1 439,5-1 1,-1 2 0,-8-1-1,-5 8 1335,-4 9-1115,-7 10 1,-8 10 0,-9 9 249,-4 4 1,1 12-1198,2 3 0,-1 8 859,6-3 0,1 6 0,4-3 0</inkml:trace>
  <inkml:trace contextRef="#ctx0" brushRef="#br0">26431 16534 8206,'-6'-15'908,"3"8"-719,-7 2 0,6 6 0,-6 7 0,-1 8 0,-2 5 0,-1 6 187,0 4 1,-5-1-1,-2 3 1,1-1-461,-1 1 0,2-8 0,5 4 0,0-4-413,0-3 362,6-8-148,8-7 1,9-10 0,10-5 0,7-10-1,5-5 1,5-7 0,2-2 344,0-3 0,-5 4 229,5-7 0,-6 11 0,1-2 0,-3 4 177,-1 3 0,-6 3-363,1 10 0,-7 2 1,4 9-1,-2 3-920,0 4 815,0 10 0,1 3 0,2 7 0</inkml:trace>
  <inkml:trace contextRef="#ctx0" brushRef="#br0">24682 11999 8260,'-14'-7'147,"2"1"0,2 3 0,7 8 275,6 6 0,0 9 0,7 4 0,1 3-6,1 1 0,4 1 1,3-1-1,6 0 1338,7 1-1576,11-1 0,9-1 0,11-3 0,10-5 0,-32-11 0,3-2 0,4-1 1,2 0-1,3-3 0,1 0 22,2-1 1,1 0 0,2-2 0,0 0-379,0 0 0,1-2 1,-4-3-1,0-1 0,-4-3 1,0-1-1,-2 1 0,-1 0-564,0 0 1,-3-1-1,-5-1 1,-3-1-573,29-11 0,-14 2 1314,-5-1 0,-6-1 0,-4-5 0,-5 1 0,-3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brush xml:id="br1">
      <inkml:brushProperty name="width" value="0.05292" units="cm"/>
      <inkml:brushProperty name="height" value="0.05292" units="cm"/>
      <inkml:brushProperty name="color" value="#3165BB"/>
    </inkml:brush>
  </inkml:definitions>
  <inkml:trace contextRef="#ctx0" brushRef="#br0">26133 9482 8575,'0'-28'78,"0"-1"1,0 1 0,0 0 0,0-1 0,0 1 0,0 1-1,0 2 1,0 1 0,0 0 0,-2 1 0,-1 0 0,-2 3 3224,2 3-3299,1 7 1,2 5-1,2 12 1,4 5 48,9 6 0,0 2 0,9-1 0,1 5 0,5 3 0,8 3 148,10 3 0,7-2 0,7 6 0,5 1-46,-30-18 0,1 1 0,-1-2 1,2 1-965,3 3 1,1 2 785,-3 0 0,2 0 0,6-3 0,2-1 0,-3 1 0,1 0 0,0-2 0,2-2 0,1-1 0,0-1 0,2-2 0,0-3 0,2-1 0,-1-4-5,-1-2 1,0-1 0,2-2 0,1-1-1,-1 0 1,0-1 0,3-1 0,0-1-268,0-1 1,0-2 0,-2 0 0,1 0 293,2-1 1,0-1-9,-1-2 0,-1 0 0,0 2 0,-1-1 1,-1-3-1,0-2 0,-1 1 0,-2-2 0,-2-1 1,0-1 19,-6-1 0,0-1 0,-1 3 0,-1-1 0,-3-1 0,0-2 1,-1 1-1,0-1 51,-2 0 1,0-1 0,27-27 0,-14 1 0,-3 1 152,-5 2 0,-9 1 28,-4 1 1,-6 5-1,-9 6 1,-2 4 101,-1 3 1,-7 2-487,1-2 0,-2 4 0,-4 6 0,-2-1 274,-6 1 1,-2 1-744,-3 4 0,6-2 0,-1 6-682,-1 2 1292,-1 1 0,-9 15 0,-1 3 0</inkml:trace>
  <inkml:trace contextRef="#ctx0" brushRef="#br1">21611 8501 8519,'-14'0'-227,"0"0"1,0 2 0,0 1 67,-1 2 0,3 1 793,2-1 1,5-3-77,10 2-397,9-2 1,10-10 0,8-6 0,2-8-1,4-5 1,5-5 0,4-4-10,4-7 0,7-11 0,-24 26 0,0 0 0,3-4 0,1-1-80,1-2 0,2 0 0,3-2 0,1-1-127,0 0 0,0 0 0,2-3 0,-1 1 0,-4 3 0,0 1 0,-5 3 0,0 0-43,-4 4 0,-1 0 1,25-23-24,-5-1 0,-5 6 0,-11 11 0,-7 6-161,-9 4 261,-10 15 0,-5-6 1,-13 14-1,-11 4-193,-13 7 0,-9 13 157,-6 7 0,-9 2 1,-4 8-1,3 2 28,4 1 1,1 1 35,-5 1 0,1-7 0,6-2 0,6-6 209,4-4 0,10-4 378,2-6 0,13-7 288,15-7 0,18-8-613,10-11 0,12 2 0,1-6 1,6 1 335,4 0 0,1 3-496,5-4 1,-2 0 0,-3 0 0,-4 4-17,-4 3 0,-8 7 209,-3-1 30,-15 7 1,-9-2-335,-18 10 1,-2 1 0,-11 5 0,-1-1-344,1 1 0,0 1-995,-1 3 1,-3-1 0,7 2 1339,2 3 0,1 3 0,2 6 0</inkml:trace>
  <inkml:trace contextRef="#ctx0" brushRef="#br1">22635 7776 14575,'-14'-1'-795,"0"-4"0,-1-3 0,3-1-1463,2-1 2364,-2 7 0,10-5 717,-3 3-692,4 4 141,1-5 1,0 7 0,0 4-66,0 4 0,0 4-214,0 1 1,-5 2-1,-1 3 1,-1 5 140,1 2 1,-5 3 353,2-1-387,-4 1 0,-1-1 1,1-1-1,2-2 0,3-3 49,2-1-1206,-5-2 1115,9 1 0,-10-4 0,4 5 0</inkml:trace>
  <inkml:trace contextRef="#ctx0" brushRef="#br1">14702 9781 10812,'-15'0'-246,"1"0"1,-2-2-1,-1-1 1,-2-2-1,0 1-101,-1-3 432,4 6 0,-10-6 0,6 7 0,-2 0 0,-2 0 0,0 0 1,2 0-1,2 0 0,2 0 0,3 2 0,2 3 262,3 4 0,-1-1 0,8 0-450,5-2 0,7 4 91,15-5-22,6-1 0,16-5 1,6-4-1,10-4 0,5-4 1,6-3-1,3-1-99,-36 8 1,1-1 0,1-3-1,1 0 31,2 1 1,0 1 0,-2 0 0,-1 1 0,0 0 0,0 1 0,31-5-164,-10 5 1,-13 2 109,-7 7 0,-19 8 0,-18 6 0,-14 10 102,-16 8 1,-10 4 94,-14 7 0,-2-1 0,-7 1 1,0-2-153,0-3 1,5-3 258,0-7 0,6-6 1,2-3-1,9-5 1214,11-4-762,13-4 0,14-12 0,16-4 1,15-2 412,10-2 0,13-1-1057,9 1 1,2 2 0,0 0 0,-3 5 56,-2 0 0,5 15 0,-3 8 0</inkml:trace>
  <inkml:trace contextRef="#ctx0" brushRef="#br1">4792 16818 17476,'-14'-8'-1668,"-1"0"1,1 5 0,2-3 1361,2-2 1,-3 5-1,6-4 1,-3 3-1,1-1 517,-3 2 1,0 1-1,-2 2 1,-1 0 689,1 0-745,-6 0 0,-1 0 1,-4 0-1,3 0 0,1-1 1,2-3-1,0 0 496,0 1 0,0 1 45,5 2-602,0-6 0,1 6 0,4 1 190,4 12 1,4 3 0,4 7 0,6 3-178,10 0 0,10 4 0,8 5 0,11 6-306,6 5 0,9 3-198,-31-25 1,2-1 299,4-1 0,0 1 1,2 5-1,0 1 0,5-2 1,1-1-1,0 2 1,1 0-1,-1-3 0,1-1 32,-2-3 0,0-1 0,-2-3 0,-1-3 0,-1-3 0,0-3 0,37 2 116,-5-7 0,1-17 754,-8-10-647,4-16 1,-37 15-1,0-2 1,0-2-1,-1-2 1,-1 0 0,-1-1-1,-1 1 1,-2-1-1,20-33 1,-7 3 1082,-7 4 0,-5 1-1313,-4 15 1,-8 4 0,-8 14-595,-2 5 108,-1 3 0,-18 26 557,3 2 0,-10 9 0</inkml:trace>
  <inkml:trace contextRef="#ctx0" brushRef="#br1">8560 14415 23759,'-2'-7'-7264,"-1"0"5158,-2 1 2031,0-2 0,5-1 0,-1 1 0,-2 0 0,-2 0 0,2-3 0,1-2 361,2-1-174,0 6 1,0-9-1,0 2 1,2 0 0,1-1-1,2 0 1,-2-1 331,-2-2 1,-1-5-408,0 5 0,0-1 0,0 2 0,2-1-507,3 2 0,-4 1 1,6 2 20,-1 0 0,-3 6 671,6 3 0,3 3 158,6 2 1,5 0 0,5 0-1</inkml:trace>
  <inkml:trace contextRef="#ctx0" brushRef="#br1">8801 14017 14065,'-19'-1'-198,"0"-2"1,0-2-30,-1 2 1,4-4 225,-3 3 0,8-1 1,3 3 487,2-2-339,1 2 0,7-9-30,2 6 1,0 1-4,5 4 0,-4-2 0,4-1-2,2-2 1,2 0 108,1 5-230,0 0 1,5 0 0,2 0-1,1 0 1,3-1 152,2-4-127,2 3 0,4-4 0,1 6 0,3 0 0,5 0 27,9 0 0,1 0 0,11 0 0,1 0 44,2 0 0,10 0-160,4 0 0,-2 0 0,-1 0 1,-1 2-43,0 2 1,1-2 54,-1 3 1,-3-4 0,4-1 0,-3 0 57,-3 0 0,5 0 11,-5 0 0,-6-4 1,1-1-1,-6 2 60,-3 1 0,2 2 0,-1-1 1,1-3 38,-4 0 1,-1-1-58,3 5 1,-1-2-1,1-1 1,0-2 19,0 2 1,0 2-58,0 1 0,1 0 0,2 0 0,0 0-5,-4 0 0,-1 4-89,-8 1 65,7 0 0,-5 0 0,3-1 0,-5 0 0,-2-3 0,-1-1 0,3 0 15,5 0 0,-3 0-9,-1 0 1,2 0 0,2 0 0,4 0-10,1 0 1,0 0-39,-1 0 1,-3 0-1,-1 0 1,1 0 0,3 0 1,-11 0 0,-2 0 0,-2 0 18,0 0 1,-3 0 38,0 0 81,0-6 0,0 4 1,0-4-1,1 1 0,1 0-60,-2 2 1,1 0-1,-6 0 1,-1-2 35,-2 2 0,-3 1-5,-3 2 0,-4 0 1,-6-1 361,1-4 509,-8 4 137,0-6-779,-7 1 0,-2 4-628,-3-2-413,4 2 571,-5 2 1,10 2-1,1 2 1,0 6-1,0 2-27,-1 3 1,7-4 0,-3 1 0,2 4-126,-1 0 1,-4 1 145,4 2 0,-5-3 0,2 3 0,-1-3-146,-1-2 0,3 0-49,-3 0 0,-2-4 0,3-1-158,-4 2 1,6 2-116,2 1 736,4-6 1,7 5-1,2-5 1</inkml:trace>
  <inkml:trace contextRef="#ctx0" brushRef="#br1">7792 14842 18339,'-19'0'-496,"0"0"613,1 0 1,-4 6 0,0 2-1</inkml:trace>
  <inkml:trace contextRef="#ctx0" brushRef="#br1">16294 13008 10283,'0'-28'-75,"0"1"1,0 1-1,-2 4 1,-1 2 0,-3 2-1,0 3 1,-2 0 788,0 1 1,3 5-1,-4 1 608,-2 2-1104,4-6 0,-5 11 0,2-2 1,-3 6-1,-1 6 0,0 4 1,0 3-1,-2 1 569,-3 2 1,2 13-314,-7 1-373,7 6 1,-10 10-1,3 5 1,-4 6-1,-4 8 1,15-31-1,-1 0 1,0 4 0,0 0 104,-2 3 1,0 1 0,0 1 0,1 1-258,0 3 0,0 0 110,-2-4 1,1 1 0,5 0 0,0-1 0,-1-5 0,0-2 0,-9 31 0,6-12 185,3-10-249,8-7 0,-3-10 0,7 0 1,0-6-1,3-3 0,1-5-1384,0-1 956,6-8-542,2 5 0,6-12 1,1 4-1,-3-5 1,-1-5 981,-1-4 1,-7-4 0,3-1 0</inkml:trace>
  <inkml:trace contextRef="#ctx0" brushRef="#br1">15327 13335 17305,'-28'-49'-3504,"6"6"1960,3 1 1967,9 5 0,5 15 0,10 3 0,5 2 0,2 1 0,1 0 0,-2 4 5069,-2-1-3643,-5 7-1595,2-1 0,-1 14 0,1 4 0,2 6 1,3 7-1,3 4 0,5 7 373,5 8 0,7 1-615,3 8 1,11 8 0,-21-25 0,0 1 0,3 3 0,1 1-281,2 2 0,2 0 1,0-1-1,2-2 394,3 2 1,2-1-235,3-2 0,1-2 0,1 3 1,1-2-1,0-4 0,1-1 0,-3-4 1,0-1-1,-6-4 0,0-3-2289,28 10 1969,-20-8 0,-4-13 0,-14-1 0,-3-1 0,-7-6 0,-4-2 428,-3-4 0,-4 0 0,8 5 0,3 0 0</inkml:trace>
  <inkml:trace contextRef="#ctx0" brushRef="#br1">30142 2744 14612,'16'-57'164,"1"2"0,4 2 1,1 8-1,3 7 0,0 11 1,-1 10-1,-5 9-267,-3 6 1,-8 7-1,-3 14 1,-4 6-1,-4 8 1,-5 10 188,-6 7 0,-15 12 0,-1 3 0,-3 1-67,-2 0 0,-4 1 0,19-31 0,0 0 1,-2 2-1,-1-1 0,-3 1 0,0 0 0,-2-1 1,0 0-40,0-1 1,-1 0 0,1 0 0,-1 0 0,0-1 0,0-1 0,0-1 0,0-1 37,-28 25 1,6-15 0,18-15 0,9-11 39,7-10 1,9-6-1,3-6 1,5-10 216,5-11 1,3-1-50,6-5-27,7-4 0,-4 9 0,7-1 0,1 9 0,2 6 0,1 3 0,1 3 293,-1 1 1,1 3-419,-1 4-159,0 0 0,7 0 0,2 1 0,0 4 0,1 5 0,0 2 0,0 4-134,0 3 0,-6 3 0,2 6 0</inkml:trace>
  <inkml:trace contextRef="#ctx0" brushRef="#br1">26659 9511 8041,'-52'-13'-15,"1"-7"0,2-9 0,3-4 0,4 1 0,4 2 0,6 2 197,7 0 0,6 4 1,9 0-1,6-1 108,2-2-285,8 5 1,10-5 0,13 5-1,7-2 1,7 2 0,4 2 0,4 4-1,1 3 1,0 5-73,2 2 1,1 1 169,2 5-118,-7 7 1,10 0 0,-1 9 0,7 3 0,10 5-1,-33-11 1,1-1 0,4 1 0,2-1 42,4 1 0,2-2 0,7 0 1,2 0-31,8 1 0,1 0 0,-21-5 0,2 0 0,0-1 1,4 0-1,1-2 0,1 1 0,0-1 0,0 0 0,0 0-405,1 0 1,-1-1-1,1 0 1,0-1-1,-1 1 1,1-2 298,-1 0 1,1-2 0,0 1 62,0 0 0,0 0 0,-1 0 1,-5-1-1,-1-1 0,-1 0 1,25-1-1,-3 0 0,-5 0 1,-1 0-1,-6 0 0,-2-1 1,-3 2-1,-2 0 0,-6-1 1,-1 1-257,-6 0 0,-1-1 0,24-2 67,-24 5 0,-14 7 1,-18 2 59,-15 4 1,-24 6 174,-24 0 1,-13 1 0,25-10-1,-2-1 1,-5 2 0,-1 0-2,-4 1 0,-2-1 0,-4 0 0,-1 0 0,0-2 0,-2-1 0,1 2 0,-1-1-243,-1 0 0,-1-1 0,-2-2 1,0-1 303,1 1 0,0-2 1,5-2-1,2-1 1,7 1-1,3-1 1,6-2-1,2-1 488,-25-7 0,22-4-162,18-1 0,11-4 0,18 3 1,6 2-37,7 0 1,12 1-1,14-3 1,13 3-181,12 2 0,-26 4 1,1 0-140,7 1 1,2 0-1,8-1 1,3 0 0,8-2-1,2 1 1,2 1 0,1 0-109,-24 2 0,1 1 1,1 0-1,4-1 1,1 0-1,0 1 45,1 1 0,1 1 0,0-1-60,1 1 1,0-1-1,-1 1 1,-6 0-1,-2 2 1,0-1-1,22 0 1,-3 0-1,-9 0 1,-2 1-1,-8 1 1,-2 1 0,-6 2-1,-1 1 91,-3 2 0,-1 1 0,34 14 0,-11 8 0,-12 7 0,-10 6 0</inkml:trace>
  <inkml:trace contextRef="#ctx0" brushRef="#br1">19393 14017 24270,'0'-14'-1635,"0"0"0,0 0 0,2 1 0,1 2 381,2 2 1282,0 5 1,-5-8 0,0 2 0,0-2 0,0-3 87,0 1 1,-2 5 0,-1-1-189,-2-1 1,0-1 0,5-3 0,0 1 119,0 0 0,0 0 1,2-1-1,3 1 5,4 0 0,5-5-144,5 0 0,-1 0 1,5 5-1,3 1 440,1 4 1,3-4 0,3 5 0,3 0-75,0 4 1,4 2 0,-5 2 0,1 0 306,4 0 0,1 0-182,1 0 0,-4 0 1,0 0-1,2 0 543,1 0 1,-5 0-658,-3 0 1,-3 0 0,0 0-1,2-1 108,1-4 1,-6 2-19,-8-7-411,-3 7 1,-4-10-1,-2 4 1,-9-2-1,-7 1 1,-8 6 0,-10 2 126,0 2 0,-2 2 1,-1 2-1,1 4 249,3 0 0,5 5-325,-1-4-24,4 4 0,2 1 0,2 0 0,3 1 0,0-1 1,2 0-1,-1 2-423,4 3 0,2-3 76,1 2 0,1-2 1,2-2-1,4 1-844,1-1 1,-4 0-329,6 0 116,-7 1 0,8-1 0,-6 0 876,-2 0 1,5 0 0,0 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6953 7876 9815,'0'14'85,"0"0"1,0 1 0,-2-1 0,-2 0-1,-4 0 1,-2-1 762,1-4 0,-1 4 0,-4-5 0,0 0-396,0-4 1,4-2 0,2-4-1,0-1 4,0-1-385,-1-14 0,-1 9 0,1-12 0,-2 1 0,-2-4 0,-1-4 0,0-4 22,0-1 1,-1-8 0,1-2 0,0-7 48,0-6 0,0-9-392,-1-6 220,1-6 1,7 32 0,1-2 0,1-1 0,1 0 0,1-2 0,0-1 0,0-2 0,1 0-1,-1-1 1,1 1 0,0-2 0,1 1-21,0 0 1,0 0 0,1 4 0,0 1-772,0 3 0,0 2 734,0-37 1,-4 10 0,-3 9 0,1 7-1,-2 6-276,0 7 396,5 8 0,-8-5 0,6 6 0,1 1 0,-1 4 0,0 2 0,2 4 89,1 2 0,2-1-90,0 2 0,0 3 0,2-2 0,3 2-10,4 2 0,5 1-499,5 3 660,3-2 0,8 9 0,5-5 1,8 0-1,7 0-385,6-3 193,7 5 1,6-7-1,10 3 1,-37 4 0,0 0-1,3-1 1,0 0 114,1-1 0,0 1-73,3 0 0,0 0 1,-2 0-1,1 0 0,3 0 1,2 0-1,2-1 1,2 0-1,2-1 0,2-1 1,3-1-1,2 0 0,0-1 1,2 0 240,1 0 1,1 0 0,-1 3 0,1 1-328,-1-2 0,-1 1 1,1 2-1,-2 0 0,-4 1 1,-3 1-1,-3 1 0,-1 0 53,-3 1 0,-2 0 0,-7-2 0,-1 0 66,-3 3 0,0-1-118,1 1 0,-1 0 0,20 2 0,-5 0 0,-12 0 0,-10 0-344,-3 0 1,-9 6 0,-6 2-370,-4 0 638,-7-2 1,-4-1 0,-10 0 0,-4-2 200,-5-2 1,-3-5-121,-7-1 1,-4-6 0,-2 1 0,1-2 314,-1-3 0,2 1-115,4 0-115,1-7 1,6 4 0,3-5-1,3 1 1,2 3 0,1-1-1,4 0-1,4 1 1,3 7-53,2 2 1,2 6-1,4-2 1,7 5-141,4 5 0,9 2 88,-3 8 167,4 5 1,-3 2-1,-2 7 1,-2-1-1,-2 1 1,-4-1-1,-4-1 207,-6-3 1,-2 2-239,-2-2 1,-6-3 0,-6-2 0,-3-4-43,-4 0 1,0-3-653,5-2 0,4-2-919,1-4 1,13-2 1544,6 3 0,15-4 0,11-1 0</inkml:trace>
  <inkml:trace contextRef="#ctx0" brushRef="#br0">7920 11018 8361,'-13'-41'-213,"4"1"0,4 4 0,5 1 0,6 3 1,7 2-1,4 2 0,1 0 0,-4 4 1,-3 2-1,-2 0 261,2 0 1,-3 4 262,2-1-281,-1 10 1,1 2-1,-1 9-30,2 3 0,2 9 0,1 8 0</inkml:trace>
  <inkml:trace contextRef="#ctx0" brushRef="#br0">7237 11018 8556,'-9'-2'-147,"-1"-1"0,-1-3 481,-1-2 0,2 5-49,1-2 1,7 3 0,2 2 0,10 0 112,7 0 1,7 0-181,9 0-180,9 0 0,17 0 0,12 0 0,-31 0 0,2 0 0,4 0 0,1 0 0,6 0 0,2 0 0,4 0 0,2 0 5,4 0 1,3 0 0,4 0 0,1 0-204,3 0 0,0 0 0,-2 0 0,0 0 0,0 0 0,-1-1 0,-1-1 0,0-1 115,-1-1 0,0-2 0,-2 0 0,-1 0 19,2-1 1,-2 0 0,-6 0 0,-1-1 0,-1 1 0,-2 0 0,-4 0-1,-2 0 2,-3 0 0,-1 0 1,-6-1-1,-1 0 39,30-11-24,-12 10 1,-23-10 0,-14 9-1,-9-3 1,-8-1 16,-4 0 0,-13 1 0,-9 2 1,-9 3 29,-8 2 0,-8-3 38,-1 4 0,-4 0 0,7 5 0,5 0 119,2 0 1,9 5-114,4 0-43,13 6 0,-1-3 1,13 6-1,5 0 1,9 2 422,7 3 1,5 1-1,3 6 1,1-3-587,2 3 1,-1-4-407,-8 1 0,-8-4 1,-9 3-1,-2 1 530,-6-1 0,-12 1 0,-9 6 0</inkml:trace>
  <inkml:trace contextRef="#ctx0" brushRef="#br0">6910 12482 8418,'-12'-47'-60,"2"1"1,7 3 0,8 7 0,9 4 0,8 7-1,5 1 742,1 2 0,-1 5 0,-2-2 710,-1 3-1194,-6 8 1,-3-3-1,-5 6 1,-1 4 0,1 2-1,-2 7 1,0 3-17,-1 5 1,-2 8 0,3 1 0,-2 8-255,-2 10 0,-3 6 49,-1 8 0,0 11 0,0 6 0,-1 6-67,-2-37 1,1 1 0,1 4 0,-1 1-44,-3 0 0,0 1 1,3 7-1,1 2 1,-1 3-1,-1 0 1,2 1-1,1-1 87,0 1 0,0 0 1,0 1-1,0-1 71,0 1 0,0 0 0,0-4 0,1 0 1,1-3-1,1-2 0,1-4 0,2-1 87,0-4 0,0 0 0,-1-3 0,0-1-98,0-1 1,-1-1 0,1 34 0,3-13 0,-2-10 21,-3-10 1,4-2-10,-3-5 0,6-3 0,-5-7 0,-1-4 40,3 1 1,-4-10-64,6 3 0,2-3 0,7 4 0,2-1-166,2 0 1,8-1 64,8-4 47,10 4 1,4-10 0,9 5 0,6-2 0,4-1-21,5 1 0,-35-5 0,1 0 0,4 1 1,0-1-1,0-1 0,1-2 147,1 0 0,1 0 1,-1-2-1,2 1-568,-1 1 1,1 0 493,3 1 0,0 0 0,-8-2 1,0 0-1,0 2 0,0 2 0,-2-1 1,-1 0-1,0 0 0,0 0 0,1 0 1,1 0-1,0 0 0,0 1-112,1 1 1,0 1 0,-2-2 0,0 1 59,-3 2 1,0 2 0,39 3 0,-38-3 0,0 1-1,35 4-214,-8-2 1,-3-1 106,-18 2 0,-6-2 0,-6-5 1,-2 1 57,1 0 0,-8-3 290,-7-1 0,-3-6 0,-3-4 304,-4-2 1,-4-2-327,-10-1 1,-9 1 0,-11-2 0,-7-1 675,-6-2 1,-3 0-1301,-1 5 365,-7 0 1,-7 1-1,-5 2 1,1 3-1,3 2 1,5 2 0,4 3-277,4 1 1,8 0 250,2 0 0,17 1 0,12 6 1,18 7 30,20 8 0,21 5 103,17 1 0,-31-13 1,2-1-1,3 0 1,0-1-1,0 0 1,0-1-110,1 0 0,0 0 0,-4-1 1,0 1 153,-1 3 0,-2-1 1,24 8-1,-22-3 0,-12-3-301,-13-2 1,-23-1 238,-16-4 0,-17-1 0,-14-5-3,-6 2 0,-6 3 0,-10 1 0,-3 7 0</inkml:trace>
  <inkml:trace contextRef="#ctx0" brushRef="#br0">19152 6440 8540,'0'-22'-184,"0"-5"0,0 5 0,-2 0 0,-1 1 0,-3 2 556,-2 0 0,-2-4 0,-4 2 0,-2 1-190,-3-1 1,-3-4-1,-8 3 1,-5-2 0,-6 0-1,-8 1 12,-6 1 0,0-4 1,-13 7-1,-6 2-181,32 9 0,0 0 0,-1 1 0,-1 1 1,-3 1-1,-1 1 0,0 1 0,-2 1-325,-1 1 1,0 1 0,-3 0 0,-1 0 237,-4-1 1,-1 2-1,2 1 1,1 2-1,-2 1 1,-1 1 0,2 1-1,-1 2-52,0 0 1,0 1 0,-2 3 0,-1 1 138,-5 0 0,1 0 1,4 1-1,1 2 0,-1 2 1,1 3-1,2 1 1,1 1 51,0 2 0,2 2 1,1-1-1,1 3-47,-1 4 1,1 3 0,4-3-1,2 1 1,-1 6 0,0 0-1,1 2 1,1 0-9,0 0 0,1 2 0,2 5 1,1 1-18,0-1 0,1 0 0,1 4 1,3 1-1,2 0 0,1 0 1,0 3-1,0 0-109,2 0 0,0 2 1,-1 4-1,2 2-7,2-3 1,3 2 122,-1 0 1,2 1 0,3-4 0,0 1-1,1-1 1,0 2 0,2 1 0,0 1-1,2 0 1,2 1 6,1 0 0,3 0 0,1-2 0,1-1 0,4 0 0,3-1 0,1 2 0,2-1-2,3 1 1,2 0 0,2 1 0,2 1 12,4-3 0,2 0 0,5-1 0,1 0 0,3-4 1,1-1-1,4 1 0,2 0 87,4 0 0,2-1 0,0 2 0,1-1 0,3-2 0,1-1 0,-2-1 0,0-2 11,1-1 1,0-2-1,4 1 1,0-2-105,2 1 1,1-1 0,1 0-1,0-1 1,0-3 0,2-2 0,-1-3-1,1-2 67,0-2 0,2-3 1,2-5-1,2-2 21,2 1 0,1-2 0,3-4 0,2-2 0,-3-3 0,0-2 1,1-3-1,-1-2 137,1-3 1,0-2 0,3-3 0,0-2-98,0-3 0,0-2 1,6-3-1,0-4 0,-1-5 1,0-4-1,1 0 1,0-1 25,0-3 1,0 0-1,-1-2 1,0 0-142,0 0 0,0-1 0,-1 1 0,-1-1 0,-1 1 0,-2 0 1,-2-1-1,-1-1-76,-2 0 1,-1-1 0,0-1-1,-1-1 13,-2-2 1,0-1 0,1-2 0,1-2 0,-3 0 0,0-2 0,-4-1 0,-2-2-130,-2-2 1,-2-1 0,-2-1 0,-2-2 26,2 0 1,-2-2-1,0-5 1,0-2 0,-2-4-1,-1-2 1,-3 0-1,-1-2-145,-3-1 0,-1-1 1,-2-3-1,-1-1 172,-2-1 1,0-2 0,-8 24 0,-1-2-1,0 1 1,-2-1 0,0 1 0,-1 0 0,0 1-1,0 1 1,-1-1 230,1 1 0,0 0 0,-1 0 0,5-25 0,-1 0-39,0 2 1,-1-1 0,-1-3 0,-3 1 0,-1 5 0,-3 1-1,-3 4 1,-2 0 114,-2 4 0,-4 0 0,-5 5 0,-4 1-137,-3-1 1,-3 0 0,-5 1 0,-2 2 0,-2 2 0,-3 1 0,-2 3 0,-2 3 14,-2 5 1,-2 2-1,-4 2 1,-2 2-384,-2 6 0,-2 3 199,-7-1 0,-1 2 0,0 8 0,-2 2 0,-4 0 1,0 3-1,1 3 0,0 1 0,0 2 0,0 2-442,1-1 0,-1 2 437,-1 2 1,0 1-1,4-2 1,1 1 0,2 4-1,1 1 1,2 1-1,1 2 1,2 0 0,0 2-396,2 1 1,0 1-1,4 0 1,2 2 511,-30 16 0,1 1 0,9 2 0,1 7 0,1 6 0</inkml:trace>
  <inkml:trace contextRef="#ctx0" brushRef="#br0">15469 5089 8339,'8'-42'-90,"0"4"1,-5 2 0,4 1 527,1 3 0,-5 4 0,3 4 1,-1 5-1,-1 3 38,0 2 1,-3 14 0,-1 10-1,-1 12 1,-4 9 0,-5 9-36,-2 6 1,-2 1-1,-2 8 1,-2 5-292,-1 4 0,-1-3 0,3 4 1,-4-2-107,-1-3 0,3 5 0,-3 1-302,1 4 0,2-6 1,5-4-1,1-7 1,4-9-2988,4-5 2589,4-13 1,2-6 0,6-15 0,5-5-1057,6-5 1712,7-9 0,-3-21 0,6-9 0</inkml:trace>
  <inkml:trace contextRef="#ctx0" brushRef="#br0">15782 5217 8339,'6'-23'116,"2"1"825,0 1-550,-1 8-96,-7 7 1,0 12 0,-4 6 0,-5 5 0,-10 7 0,-6 4 0,-5 5 466,-3 5 1,2-2-687,-2 2 0,-1 0 0,0 5 0,3 0 74,1-1-1,9-5-221,7-4 47,6-3 0,11-5 1,8-4-1,13-9 1,12-4-1,10-6 0,8-4-419,6-3 1,0-6-60,6 2 1,-7-4-1,-1 0 1,-7 2-804,-7 2 1,-5 6 567,-10-2 738,-7 3 0,-8 2 0,-7 0 0</inkml:trace>
  <inkml:trace contextRef="#ctx0" brushRef="#br0">16237 4364 8381,'-13'-19'-87,"2"-1"1,4-1-1,0 1 1,4 3 429,1 1 1,2 6-1,-1 2 2071,-4 2-2010,4 1 1,-6 12-8,7 2-108,0 4 0,-5 3 0,1 4 0,-1 7 0,-1 6-41,-4 3 0,2 2 0,-1 5 0,-1 0-374,2-1 0,-4 7-34,2 3 0,2-3 0,1 0 0,0-1-749,4-1 0,-3-1 390,1-8 0,0-3 0,4-9 0,-2-2-1875,-2-5 2394,0-3 0,-1-8 0,-2-2 0</inkml:trace>
  <inkml:trace contextRef="#ctx0" brushRef="#br0">15839 4251 9300,'-6'-15'-603,"4"1"0,-3 0 1010,4 0 0,1 0 234,0-1 1,6 8 0,5 0 0,7 2-1,5 1-227,4 1 0,9-4-25,7 3-437,6-1 1,11 3-1,3-1 1,5-2 0,0 1-1,0-1 1,-2-2-360,1 0 1,-14 2-425,0-5 426,-14 7 1,-6-3-1,-9 4 1,-8-1-809,-10-2 0,-9 5 131,-16 5 1082,3 6 0,-17-3 0,3 6 0</inkml:trace>
  <inkml:trace contextRef="#ctx0" brushRef="#br0">16081 4066 8348,'-15'-2'53,"1"-1"393,0-2 50,0 1 0,0 4 0,-1 1-163,1 4 0,2 3 0,0 6 1,5 0-307,0 1 0,-2 4 240,4-1-432,-6 8 1,9-4 0,-4 5 0,1-2 0,1-1 0,0 1 0,3 2-1576,1 1 1,5-1 1739,-1-3 0,14 3 0,-2-5 0</inkml:trace>
  <inkml:trace contextRef="#ctx0" brushRef="#br0">17048 4663 8368,'-7'-28'127,"-1"1"1,-6 1 0,0 4-1,-2 3 1,-1 5 0,-5 5-1,-4 2 805,-4 4 0,-6 3 0,1 5 0,-1 6-841,-4 6 0,-1 7 0,-1 9 0,1 5 0,3 3 0,6 3-125,7 4 1,-1-2 0,8 6 0,2 3-284,5 5 1,6-1 0,10 2-1,6-2-394,6-3 0,7-7 441,9-6 0,8-13 0,8-13 0,2-6 243,2-6 1,7-5 110,2-5 0,4-10 1,-4-14-1,-4-7 104,-4-5 1,-2-10 94,-9-6 0,-5 1 0,-16-6 0,-8 2 710,-8-2 0,-6 1-625,-4-1 0,-7 2 0,-11 13 1,-7 2 269,-1 6 0,-5 6-476,2 9 1,0 5 0,6 10 0,3 4-128,5 3 1,5 4-606,5 3 1,-2 9-1,6 11 1,3 5-1176,6 3 0,3 8 1745,8 2 0,-1 0 0,0 6 0</inkml:trace>
  <inkml:trace contextRef="#ctx0" brushRef="#br0">16863 5161 8309,'-22'0'395,"4"1"1,6 2 548,2 2 1,8 5 150,2-6 0,7 12 1,10 0-1,7 3 262,9 1 1,7 10-1207,2-1 0,6 2 1,-1-2-1,-3 1-539,-4 3 0,-2-1-708,-10 5 0,-3 1 0,-12 7 1096,-4 2 0,-15 4 0,-10 5 0</inkml:trace>
  <inkml:trace contextRef="#ctx0" brushRef="#br0">17403 10008 8170,'-22'-63'0,"4"-3"0,7-4 0,5 29 0,0-1 0,2-2 0,0 1 0</inkml:trace>
  <inkml:trace contextRef="#ctx0" brushRef="#br0">22578 11117 8244,'-31'-9'-23,"2"-1"1,4-1 0,3 0 0,3 2 0,5 2 1310,4 1-1183,4 4 0,7-9 0,4 7 0,6 1 0,7-1 0,8 1 0,9-2 0,9 2 46,5 2-170,10 1 0,7-2 0,8-1 1,5-2-1,-37 3 0,0 1 0,4 0 1,0 1-1,2-1 0,2 2-1,1-1 1,2 0 0,2 0 0,1 0-15,0 0 0,1 0 0,-1 0 0,-1 0 1,-6 0-1,0 0 0,-2 0 0,1 0-127,-3 0 0,0 0 0,-4 0 0,0 0 52,30 0 0,-11 0 0,-24 0-91,-7 0 0,-17 0 157,-16 0 1,-17 0 0,-18 0 0,-9-2 73,-9-3 1,-11 4 221,-7-4 1,3 3 0,8 2 0,-1 0 98,0 0 1,11 2-278,2 3 0,13 1 1,7 5-1,9 0-94,8 5 1,12 0-449,17 7 1,16-4-1,24 5 467,6 1 0,11 2 0,-31-13 0,1 1 0,1-1 0,0 0 0</inkml:trace>
  <inkml:trace contextRef="#ctx0" brushRef="#br0">26687 10264 8198,'-6'-14'86,"3"0"0,-5-2 0,1-1 0,4-2 0,2 1 391,1 3 0,1 5 1,4 1 292,5-2-667,2 4 0,4 1 0,3 6 0,6 0 0,7 0 0,9 0 0,9 1-97,12 4 0,15 2 0,-32-2 0,0 1 0,6-2 0,1 1-47,3 0 1,1 1 0,5 0 0,1 1-151,0 0 1,-1 0 0,0-3 0,0 0 0,-7-1 0,-1-1 0,-3-1 0,-2-1-235,-4 0 1,-1 0 0,33 0 105,-15 0 1,-18-1 0,-21-4 0,-12-5-29,-15-2 0,-16-9 278,-16-2 0,-16-4 0,-5-2 0,-7 1 404,-7-1 0,-4 6-54,35 10 0,1 2 1,-36-6-1,8-2 0,4 4 430,0 6 0,6-2-326,11 6 0,9 2 0,19 8 0,9 6-126,7 6 1,17 10-116,10 6 1,9 7 0,11-2 0,2 3-219,2 1 0,-1 1-489,-4 0 0,-9-2 1,-5-2 562,-9-1 0,-1 3 0,-4 2 0,-4-4 0</inkml:trace>
  <inkml:trace contextRef="#ctx0" brushRef="#br0">24142 13307 8212,'-28'0'299,"1"-11"0,5-4 1,11-1-1,17 1 0,22 2 280,21 4 0,-10 5 0,5 1 1,8 3-1,5 0 0,7 0 1,4 0-931,8 0 0,3 0-187,-21 0 1,2 0 0,1 0 0,1 0 0,0-1 0,2 1 0,2-1 0,2 0 0,0 0 537,-1 0 0,1-1 0,1 0 0,2-3 0,2-1 0,-1-1 0,0 2 0,-1 0 0,1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2929 2658 24101,'-77'-20'-124,"6"-2"1,12 1-1,15 7 1,16 9-1,10 8 1,9 7-195,4 3 1,7 2 0,7 1 0,10 0 459,6-3 1,13-4 0,10 1 0,13-6 134,12-2 1,-31-2 0,1 0-1,5-1 1,1 0 0,2-1 0,2 0-1,5-3 1,1-1 0,5-2 0,1-2-64,5-1 0,1-2 0,4 0 0,2 0 0,-1-1 0,1-1 0,-24 5 1,0 0-1,0 0-91,3-1 0,-1 0 0,0 0 0,20-2 0,-1 1 0,-5-2 0,-2 1 1,-8 1-1,-1 2-455,-7 0 0,-1 2 0,-6 3 0,-2 1 0,30-1 0,-14 4-864,-15 1 1,-21 0 278,-8 0 1,-11 7-1,-6 6 1,-16 8 661,-17 5 0,-26 1 859,23-8 1,-2 0-560,-7 0 1,-1 0 0,-6 2 0,-2 1 0,-3-1 0,0 0-1,0 0 1,0 0 0,0-2 0,0-1 0,1 0 0,-1-1-1,1-1 1,-2 0 1027,-1-2 0,1 0 1,7 1-1,1-1-539,2-7 0,2 0 0,-27 9 0,16-12 0,16 0 1346,14-3 1,16-1-1881,14 0 0,12-6 0,25 4 0,18-4 0,15 0 0,-30 2 0,2 0 0,1-1 0,1 0 0,2 1 0,1-1 0,1-1 0,0 1 0,2-1 0,1-1 0,2 0 0,-1 0 0,-5 0 0,0 0 0,6-1 0,-1 1 0,-6 1 0,1 0 0,0 0 0,1 1 0,-2 0 0,1 2 0,-1-1 0,-1 2 0,-2-2 0,-2 3 0,38 6 0,-6-1 0,-5 3 0,-13 4 0,-11 4 0</inkml:trace>
  <inkml:trace contextRef="#ctx0" brushRef="#br0">5090 10719 8511,'29'-28'-15,"9"1"0,11 3 0,17 5 1,-26 11-1,2 0 0,5 1 1,1 0 170,3 0 0,1 0 0,-1 0 0,0 0 1,2 0-1,0 1 0,-1 0 0,-1 1 0,-3 1 1,-1 0-1,-3 1 0,0 0 328,35 0-524,-11 1 0,-11 2 1,-11 0-1,-10 2 0,-15 1 1,-21 3-153,-21 2 0,-26 0 1,-20 3-1,-12-3 163,36-5 1,-2 0-1,-2 0 1,-1-1 297,-4-1 0,0-2-159,-2-2 0,0 0 0,-1 1 0,0 1 0,2-3 0,2 0 0,3 0 0,2 1 0,5 1 0,2 0 0,-24-3 0,18 0 321,19 2 1,30 3-431,20 5 0,28-2 0,25 5 1,-32-4-1,1 0-90,5 0 1,2 0 0,-3-2 0,1 0 153,3 3 0,1 0-287,-3-4 1,-1 1 0,-2 4 0,0 1 0,-2-3-1,0-1 1,-3 2 0,-1-2 221,35 2 0,-9 1 0,-12-1 0,0 0 0</inkml:trace>
  <inkml:trace contextRef="#ctx0" brushRef="#br0">8190 4066 24749,'-8'-6'-1890,"-3"2"1,6-5 0,0-1-1893,-1 3 3489,5-6 1,-6 10 0,7-7 0,0-1 0,0-1 0,2-3 410,3 1 0,-2 5 0,5-1 0,-1-1 1,1-1 564,3-3 0,-4 1-480,-3 0 1,3 4-1,-2 1 1,-1-1 247,3 3 1,-6-6-1456,4 3 1179,3 4 1,-7-2 0,6 5 0,-1-2 331,4 2 0,2 3 0,2 5 0,1 4-33,-1 4 0,2 3-392,3 3 0,-2 8 0,7 7 0,-1 4-222,-1 6 1,4 1 11,-7 7 1,0 2 0,-7 6 0,-2 3-377,-5 2 1,-4 1 447,-1 5 1,-13 5 0,-6-2 0,-7-4-277,-8-7 1,-2-6 112,-7-5 1,-2 0 0,0-8 0,4-4 401,0-4 0,2-5 636,1-7-601,-3 3 0,17-11 1,0 3-1,9-3 0,4-2-32,1 0 0,7-5 0,0 1 0,6-1 96,6-1 0,4 5-60,1-4 0,7 4 1,2 1-1,4 1 131,2-1 1,-1 2-292,1 2 1,-1 0 0,-1 4-1,-3 0-135,-5 0 1,-4 2-124,0 4 0,-3 5 1,-2 2-1,-6 2-310,-2 2 1,-2 2 388,0 2 1,-2 4 0,-2 1 0,-6-1 22,-2 2 1,2-3-92,1 6 0,-1-2 1,-2 4-1,0-3-331,3-2 0,6 4 288,-2-1 1,4 4 0,1 1 0,0-2-174,0-3 0,0 2 323,0-7 0,4 5 1,1-4-1,-2-3 65,-1 0 1,-2 4-24,0 3 0,0-2 1,0 1-1,0-1-162,0 1 1,0-4-137,0 5 270,-7-6 1,6 3 0,-4-6-1,4 0 1,1 1-95,0 3 178,0-3 1,0 5-1,1-4 1,2 0-1,4 4-4,0 2-26,-3-5 1,4 3-1,-4-7 1,4 1-1,2 0 1,-1-1-1,2 1-6,2 0 1,6-1 23,0 1 0,4-5 0,-2-2 1,0-1 101,-1-4 0,1-1-49,-2-1 1,-4-1-1,4 1 1,-3-1 9,-2 1 1,-1-1-61,-4 1 1,-1 5 0,-5 3 0,2-1 22,-2-3 1,-1-3 295,-2-1-147,0-7 0,-2 1 0,-1-7 243,-2-3 1,-6-10-824,2-3-667,3-6 1,-1-4-1238,7 1 2295,-6 18 0,-2 1 0,-6 18 0</inkml:trace>
  <inkml:trace contextRef="#ctx0" brushRef="#br0">8360 11274 8315,'0'-51'0,"0"4"1036,0 9-741,0 3 1,5 8 0,2 3 0,0 6-1,4 2 1,4 3 0,2 2 1685,2 2-1800,0 5 1,-5 0 0,0 8 0,1 6 0,0 6 0,3 6 0,1 8 330,-2 5 0,-3 4-347,-4 8 1,1 7-1,-6 11 1,-5 6 56,-8 2 1,-3 4-229,-13-1 1,11-34-1,-1 0 1,-3 0-1,-2 1 1,-3 2-1,-2 0-403,-2-1 1,-2 0 0,1 1 0,-3-1 306,-4-6 1,-3 0 0,3 0 0,-1-1 0,-5-1 0,-1-2 0,1-1-1,0-1-87,0-3 1,1-1-1,1-5 1,0-2 142,-28 12 0,4-8 0,11-4 0,10-5 136,11-8 1,14-7-194,12-6 255,2 4 1,5-12 0,7 4 0,10-2-1,12 0-77,11 1 0,1 7 1,8-2-1,0 7 214,-1 7 0,2 2-101,-5 13 1,-1 8 0,-6 12 0,-4 11 112,-9 10 0,-18-25 1,-4 2-262,-3 2 1,-2 2 0,-2 3 0,-2 2 0,-2 1-1,-1 0 1,-2 0 0,0 0 77,-1-3 1,-1-2-1,-2-1 1,-1-2-138,1-1 0,0 0 0,1-1 0,0 1 0,0-1 0,0 0 0,0-2 0,1-1 85,-7 32 0,1 0-67,2-5 27,6-3 0,2 12 1,9-3-1,6 4 1,0-36-1,3-1 0,2 0 1,2 0-1,3 1 1,3 0 40,3 2 1,0 0-1,1-2 1,1 0 6,3 3 1,1 0-1,-1 0 1,0-1-1,0-2 1,0-1-1,1 2 1,0 0 28,-1 2 0,0-1 0,-4-5 0,0-1-92,-2 4 1,-1 1 0,-2-6 0,-2 1 0,-1 2 0,0 1 0,0-1 0,1 0-11,-1 0 0,0 0 0,9 36-46,1-8 1,-9-4 0,-2-10 0,-5-5-13,-8-2 1,-2-4-328,-2-3 0,0-5 0,-2-8-931,-2-1 0,2-12 199,-3 3 1116,10-4 0,3-11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3669 12198 9037,'-29'-15'633,"7"6"0,3 1 0,5 0 633,4 0-850,17 5 0,9-3 0,14 6 0,4 0 0,9 0 0,7 0 0,7 0 0,5 0 0,6 0 0,6 0 0,5 0 599,0 0 0,-1 0 1,-7 0-1,-2 0-948,-3 0 1,1 0-983,-10 0 743,-4 6 0,-10-4 0,-2 2 0,-3-2 0,-6-2-1028,-7 0 262,-5 0 0,-10 5 0,-4 1 0,-4 0 0,-10 2-642,-8 0 0,-12 0 0,-10 3 0,-3-3 1580,-2-2 0,-12 5 0,-4-3 0</inkml:trace>
  <inkml:trace contextRef="#ctx0" brushRef="#br0">4109 12226 8509,'-50'-6'314,"1"-2"458,6-6-391,7-1 1,6 6 0,8 0 0,1-1 0,4 2 1979,1 3-1585,8 4 0,-3 2 1,6 4 522,2 5 0,2 2-901,1 2 0,4 7 0,1 3 0,-2 3 274,-1 1 0,3 8-487,-1 7 0,1 3 0,-5 11 1,-2 7 12,-2 9 0,0-30 0,0 1-285,-3 5 1,0 1 0,-3 4 0,1 0-1,-2 5 1,1 0 0,-1 2 0,0 0-475,-1 0 1,-1 0 0,-1 2 0,1 2 447,-2-1 1,1-1 0,3-2 0,0-1 0,1 0-1,1 0 1,1-4 0,1 0-40,-1-1 1,1 0 0,2 1 0,1 0 29,-1 1 0,0 0 1,4-3-1,-1 0 1,0-2-1,-1 0 1,2-1-1,1-1-31,0 0 1,0-1 0,0 4 0,0 0 43,0 2 1,0-1 0,0-3 0,0-1 0,0 0 0,0-2 0,0-1 0,0 0-103,0-3 0,0 0 0,0-3 0,0 0-192,0 40 485,0-13 0,0 1 0,0-15 1,1-5-1,4-8 135,5-5 23,-4-9 0,7-6 0,-2-9 0,4-2 1,6-6 2320,1-2-2267,2-2 1,6-6 0,3-4 0,5-2 0,5-3 0,2 1 0,3 2 151,-2 2 1,-2-1-452,-2 6 0,0 0 0,-5 5 1,-3 0-1675,-4 0 1,-8 2-251,-3 3 1929,-3 3 0,4 0 0,2-2 0</inkml:trace>
  <inkml:trace contextRef="#ctx0" brushRef="#br0">27554 11984 8376,'-34'-23'184,"4"-1"1,8 0 0,6 2 714,8 3 0,6 3 0,7 2 0,6 2 729,6 2-1232,12-2 1,14 4 0,12-7-1,10 3 1,10 1 0,-33 6 0,2 2-1,3-1 1,2 2-29,5 0 1,1 0-1,5-1 1,2 0-1,2 0 1,1 1-1,-1 1 1,-1-1-253,0 1 1,0 1 0,0 2 0,-1 2-113,0 0 0,-1 1 0,0 1 0,0 1 0,-6 0 0,-1 2 0,-5-1 0,-2 1-83,-3 0 0,-3 1 0,29 15-49,-13-1 1,-10 8-1,-15 2 1,-13 3-169,-11 2 0,-10 4 270,-7 4 1,-14 12 0,5-24-1,-3 1 1,-2 4 0,0 2 85,-2 4 1,-2 1-1,-3 4 0,0 1-252,-1 6 1,0 2-1,-2 3 1,0 2 0,2 4-1,2 1 1,1 2 0,1 2 41,1 1 1,3 1-1,9-23 1,2 1 0,0 0 69,0 1 1,1 0-1,1 1 1,1 1-1,1 1 1,1-1 0,0 0-1,2 0 1,0 0-1,0-2 1,1 0 0,1-1-45,0 26 0,2 0 0,0-2 0,2 0 113,1 0 1,0 1 0,2 0 0,0-1 0,3-1 0,-1-2-1,-1-4 1,-1-1-81,-1-4 0,-1 0 0,1 1 1,1 1-39,-2 1 0,0-1 193,1-4 0,-1 0 0,0 2 1,1-1-1,-1-4 0,1-2 1,-2 1-1,1 0 0,-1 0 1,-1 0 500,0-1 0,0-1-485,0-6 0,0-1 1,0-4-1,-1-3 0,-2 32 1,-2-5-1,2-4 1869,1-6-1662,2-9 0,0-4 0,-2-12 0,-2-7 0,-6-10 0,-4-8 0,-5-7-182,-5-2 0,-3-10-1374,-1-6 0,-8-8 1269,-7-11 0,-6-1 0,-8-5 0,0-1 0,0 2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9171 4763 11014,'-21'-5'44,"-2"0"0,-4 0 0,-2 1 0,1-1 0,1 2 0,2 1 1,3 2-1,1 0 106,4 0 0,-4 2 0,2 1 0,2 3 0,1 0-87,2 1 1,6-1-64,3-1 1,16-2 0,11 5 0,13-2 91,13-3 0,13-1 1,12-2-1,-31 0 0,3 2 78,5 0 0,2 0 0,3-1 0,1 0-260,7 1 1,2 1 0,4 0 0,3 0 0,-19-1 0,1 0 0,1 0 0,5 1 0,0-1 0,2 1 144,4 1 1,1-1 0,1 1 0,0 0 0,0 0 0,1 1-175,2 0 1,0 0 0,0-1 0,-1 0 0,-1-1 0,-1-1 0,-2 1 0,0 0 0,0-1-1,-1 1 1,1 0 0,0-1 126,1 1 0,0 0 1,-2-1-1,-7-1 1,-1 0-1,0 0-769,0 1 1,1 0 0,-2-1 766,24 0 0,-2 0 0,-3-1 0,-2 0 1,0 0-1,-2 0 0,-4 0 0,-1 0 1,-6-1-1,-2 0-93,-7-1 1,-4-1-1,29 2 1,-21-4 0,-12 3-1477,-13 2-129,-14 0 1692,-22 0 0,-4 0 0,-10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17289 9923 8510,'-41'0'-46,"2"0"1,1 0 0,0 0-1,1 0 1,4 0 0,3 0-1,2 0 1,-1 0 118,1 0 1,0 0 0,-1 0 0,1-2 163,-1-2 0,2 2 1,2-4-1,3 1 1,0 0-1,1 2 79,1 2 1,-1 1 0,4 0 0,-2-2 114,2-3 0,1 4-65,2-4-214,-1 3 0,1 2 1,0 0-1,0 0 0,-1 0 1,1 0-1,0 0 539,0 0 1,4 0-317,1 0-116,6 0 0,-8 2 0,6 3 0,3 3 103,5 0 1,10-1-154,6-2 0,13-3 0,1 2 0,8 0 163,6 0 1,10-2-264,10 3 1,7-4 0,3-1 0,4 0-62,-38 1 1,1-2 0,2-1 0,2-2 0,6 0 0,1 0 0,5-1 0,0-1-347,5-1 0,0 0 1,6 1-1,2 1 318,4-4 1,2-1 0,-25 3 0,1 0 0,0 0 0,3 0-1,0 1 1,0-1 0,1 0 0,-1 0 0,1 0 3,-1 0 0,0 0 0,-1 1 0,0-1 0,0 1 0,0 0-10,-2 0 1,1 2 0,-1-1-1,0 2 1,1 0 0,-1 0-1,25-1 1,-1 0 0,1 1-1,-2 0-45,-3 1 1,-1 1 0,-4-1 0,0 0 0,-1 1-1,0-1 1,-3 0 0,0 0-248,0 0 0,-2 0 0,-3 1 0,-2 1 265,-2 0 1,0 0 0,-3 0 0,-1 0 0,-3 0 0,0 1 0,-1 1 0,0 0-131,-1 0 1,-1 0 0,31 3 143,-11-5 0,-9 0 0,-7 0 0,-9 0 139,-7 0 0,-11 0-112,-5 0 2397,-10-6-2588,4 4-400,-11-4 1,2 6-1,-7 3-725,-2 6 1,-6 3 1421,2 11 0,-4 7 0,-1 7 1</inkml:trace>
  <inkml:trace contextRef="#ctx0" brushRef="#br0">31137 8217 9132,'0'-36'-133,"0"1"1,0 3-1,0 2 1,-1 5-1,-2 3 1,-2 5 1037,2 1 0,-1 3-921,0 4 0,1 2 0,-7 7 0,-1 0 0,-3 0-42,-5 0 1,-5 0 0,-9 0 0,-5 0-26,-3 0 0,-10 5 73,-5 0 1,-8 0-1,-10-4 1,-5 2 23,37-1 0,-1 1 0,-1 2 0,-1 1-28,3-1 1,-1 0-1,0 1 1,1 2 0,-2 0-1,1 1 1,-1 1 0,1 1-14,0 0 0,1 0 1,0 0-1,2 2 0,-32 15 0,3 7 0,-1 4 0,36-17 0,1 0 15,-2 1 1,2 2 0,1 2 0,4 1 42,-20 29 1,4 6 0,22-27-1,1 1 1,1 0 0,1 2-33,2 0 0,1 2 1,-1 3-1,4 1-54,5 0 0,1 0 1,-1 1-1,1-1 1,3 0-1,3 0 0,0 2 1,0 0-55,2-1 0,1 1 0,5-1 1,2-1 120,4-1 1,3-2 0,3 0 0,4-1-1,5 0 1,3-1 0,2-2 0,3-2 51,3-1 0,1-2 0,2-1 0,0-1-2,0-2 0,1-1 0,3 0 0,0-1 0,2 0 0,2-1 0,2-2 0,0-1 200,2 0 1,1-2-1,0-4 1,1-2-163,-4 0 1,0-2 0,-1-3 0,1-1 0,2 0 0,1 0 0,-1-3 0,-1-1 104,-1-2 0,-1-2 1,1-3-1,-2-2-134,-4-2 1,-1-2-1,0-2 1,0-2-1,-2-4 1,-1-3 0,-1-1-1,0-1 27,-2-1 0,-2-2 0,-2-5 0,-2-2-125,-6 1 1,-2-2 0,0-1 0,-1-3 0,-3-3 0,-1-1 0,-1-3 0,-2-1-60,-2-2 0,-1-1 0,-1-7 0,-1-1 96,-4 1 1,-2-1-1,3-5 1,-2-2 0,-4-4-1,-1-2 1,0 0-1,-1 0-30,0 3 0,-1 1 1,0 0-1,-3 1-6,0 6 0,-3 1 1,-1 2-1,-4 2 0,-4 6 1,-3 2-1,0 2 0,-2 2-367,1 3 1,-3 4-1,-33-22-1217,-7 7 1402,-6 10 0,28 23 0,-2 2 0,-1 3 0,-1 3 208,-1 0 0,-1 3 0,-1 2 0,1 2 0,-2 2 0,1 1 0,1-1 0,0 0 0</inkml:trace>
  <inkml:trace contextRef="#ctx0" brushRef="#br0">25237 11544 8531,'-43'-7'300,"4"1"1,6-3 0,10 2 0,12 3 0,13-1 239,11 2 1,9 1 0,13 2 0,7 0 0,10 0 0,8 0-143,7 0 0,9 0 1,-35 0-1,1 0 0,5 0 1,1-1-260,6-2 1,1 1 0,4 0 0,1 1 0,4-4 0,1 0 0,2 0 0,0 1 0,3-1 0,1 0-1,3 1 1,0 0-227,4 1 0,-1 0 1,-6-2-1,-1 0 0,1 3 1,0 0-1,-5 0 0,-1 1 64,-3 0 1,-1 0-1,0 1 1,-2 0-365,-1 0 0,-2 0 152,-7 0 0,-3 0 0,-4 2 0,-2 1 0,15 3 0,-14 2 1,-15 3-1,-22 2-1683,-19 1 1,-26 5 1638,-35 0 1,30-9 0,-3 0 0,-8-1 0,-3 0 0,-3 0 0,-2 1-452,-2-1 0,0-1 0,-4 0 0,-2 0 485,-2-1 1,-2 0 261,24-2 1,-1 0 0,0-1 0,0 1 0,0 0 0,0-1 0,-2 1-1,0 0 1,0 0 0,1-1 0,0 1 0,-1 0 0,1 0 0,0-1 0,-1 1 92,2 0 0,-1 0 1,0-1-1,0-1 0,1 0 1,0-1-1,-20 2 1,3-1-1,8-1 0,3 0 919,8 1 0,3-1 1,-27 1 1147,24-8-1576,15 4 1,28-5 0,22 4-1,24-1 1,28-4 852,-23 3 0,3 1-1354,10 1 1,2 0 0,6-3-1,1-1 1,7 3 0,1 0 0,4 0-1,2 0 1,-25 0 0,2 0 0,-1 1-1,3 0 1,1 0 0,0 0-1,0-1 1,0 1 0,1 0-190,-1 1 0,1 0 0,-1 0 0,0 0 1,-1 1-1,-1-1-301,21 1 0,-2 0 1,-4 1-1,-2 0 1,-5 1-1,-1 2 0,-7 2 1,-2 1 389,-7 1 0,-2 1 0,-3 2 0,-2 0 0,22 4 0,-1-4 0</inkml:trace>
  <inkml:trace contextRef="#ctx0" brushRef="#br0">2588 12368 8318,'-25'-28'224,"4"1"1,9 3 0,4 5 0,6 4 0,5 2 0,8 3 279,7 6 0,-2 2 1,2 2-1,-2 0 1,-3 2-168,-4 2 0,2 4 0,-4 7 0,-1 0 0,0 3 0,-1 4-18,1 5 0,-4-2 0,4 10 0,-1-1-233,0 4 0,0 3 1,-5 2-1,0 0-113,0-1 0,0 6-31,0-1 1,4 5 0,3-4 0,1-3-260,3 0 0,3-4 346,5-3 0,4-10 0,12-9 0,9-5 216,12-4 1,13 1-215,-29-8 0,1-1 1,4-2-1,1-2 0,4-2 1,2-1-1,4-1 1,1 0-331,6 2 1,1-1-1,7-1 1,1 1 304,4 2 0,0 1 1,-22 0-1,1 1 1,0-1-1,26 2 1,0 0-1,-26 1 1,2-1-1,0 1-42,1 0 0,0 1 0,1 0 0,1 0 0,1 1 1,0 1 35,0 2 1,1 1 0,-1-1 0,2 0 0,0-1 0,-1 2 0,-2 0 0,0 0 0,-1 1 0,0-1 0,1 0 0,-1 1 27,0-1 0,-1 1 1,1-1-1,-1-1 1,1-1-1,-1 0-15,-1 0 1,0-1-1,0 1 1,-1 0-1,0-1 1,-1 0-1,24-1 1,-1-2-1,0 1 1,0-1 33,0 1 1,0-2-1,-1-2 1,0-2 46,-3-1 1,-1 0 0,-5-1 0,-2 0 0,-6-2 0,-2 0-1,-1-1 1,0 0 155,-2 1 0,-1-3 1,-1-1-1,-2-1-193,-2 2 0,-3-1 0,-5-2 0,-1-1 0,29-18 0,-4-5 165,-5-3 0,-8-2-94,-5 1 0,-9-6 0,-6-1 1,-5 0 140,-3 0 0,-7-4-270,2 1 1,1-4-1,-1-1 1,-3 4-371,-5 5 1,-4 4-248,-7 16 0,-2 2 1,-4 12-1,-9 1-5251,-7 4 5869,-5 3 0,-6 6 0,0 0 0,0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22479 3952 19587,'22'14'-706,"-2"1"1,-5-1 0,-1-2 0,0 0 462,0-3 416,0-6 1,-6 2-1,-3-10 1,-3-4 0,-2-6-1,0-4 1,-2-4 0,-3-2-1,-3-1 1,-1 3 0,-1-3 308,-1-1 0,-1-1 1,-2 0-1,-1-1-620,1 1 0,0-1 1,0-1-1,-1-3-40,1-5 1,-5-4 22,0-6 84,0 4 1,11-18-1,4 1 1,2-9 0,4-4-1,4-5 1,1 38 0,2 0 346,3-3 1,3 1 0,2-2 0,2 0-218,4-1 0,1 2-55,1 6 1,1 2-1,2-3 1,1 3-1,28-16 1,0 8-1,-1 8 181,1 7-140,7 17 0,2-1 0,11 13 0,-33 0 0,1 0 1,6 1-1,2 0 0,7 0 0,2 1 0,4 1 0,2 0-493,2 1 1,1 0 0,2 2 0,2 2 480,1 1 1,0 1 0,-23-3 0,1 0-1,0 0 1,0-1 0,1-1 0,0 1-1,1 0 1,0 1 0,0-1 81,0 0 1,1 0 0,0-1 0,1 1 0,0 0-1,2 0 184,2 0 1,2 1-1,-1-1-282,-1-1 0,0 0 1,1 1-1,3 1 1,1 2-1,0 0 0,-2-2 1,0 0-1,-1-1 1,1 1-1,-1 0 1,0 0-1,0 0 0,1 1 1,-1-1-1,1 0 1,-1 0-1,1 1 0,1 0 1,1 1-1,-1-1 32,2 1 1,1 0 0,-2 0-1,-3 1 1,-1 0 0,0 0-13,0 1 1,1 0-1,-2 0-73,-2-1 1,-2 0 0,1 0-1,1 2 1,0 1 0,0-1-1,-2-2 1,-1 1 0,0-1-1,-1 1 1,-2 1 0,1-2-1,23 6 1,0-1-86,-4-3 1,-3 1 142,-6 1 0,-2-1 0,0-6 0,-2 0 1,-8 1-1,-1 0 0,-3-3 0,-3-1 1,-4 0-1,-2-2 0,27 2 0,-14-4 734,-8-5 1,-6 2 107,-10-7 1,-9 5-1,-4-2 577,-5 0-1582,-8 3 1,3 7 0,-6 6-1,-1 12-839,-4 9 0,-7 9 586,-7 13 1,-7 0 0,3 12 0,-4 0-985,-2 7 1,-1 2 168,14-33 1,-1 1 811,0-4 1,-2 0 0,-3 2 0,0-1 0,-2-2 0,0-1 0,-1 1 0,-2 0 396,0-1 0,-1 1 0,-2 0 0,0 0 0,-2 1 0,1-1 0,-2 0 0,-1-1 0,1-1 0,0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3455 10876 9813,'-50'7'-98,"-5"0"1,4-7-1,0 0 1,4 0-1,4 0 242,5 0 176,-3 0 0,11 0 0,-1 0 0,4 0 0,5 0 0,4 1 0,12 3 1113,14 0-1451,17 7 1,13-8-1,10 7 1,7-1-1,8 1 1,8-1-1,3 1-96,4-2 124,1 4 1,-35-8-1,0-1 1,2 2 0,1 1-1,4-2 1,0 0 0,2 0-1,1 0 1,3-1 0,1 0-1,3 0 1,2 0-392,1-1 1,3-1 0,5 0-1,1 0 423,3-1 1,0 0 0,-1-1 0,0 0 0,-5-1-1,-1 0 1,0-3 0,1 0-32,2-1 1,0 0 0,-5-1 0,0-1 0,0 1 0,-2 0 0,-3 0 0,-2 0-106,-2 0 1,-1 0 0,0 0 0,-1-1-102,-1 1 1,-1 0 12,-7 0 0,-1 0 1,31-6-1,-18 4 0,-10 3 1,-13 1-1,-9 0-2661,-8 2 2843,-10 1 0,-17 2 0</inkml:trace>
  <inkml:trace contextRef="#ctx0" brushRef="#br0">9370 11359 8345,'-24'0'-357,"5"0"1,10 0 0,17 0 321,15 0 0,18 0 0,13 0 0,8-2 121,9-2 1,-29 2 0,3 0 0,7-1 0,2-1 0,6 0 0,3 0 29,5 0 1,3 0-156,5-1 0,3 0 0,-25 1 1,2 0-1,0 0 0,2 0 0,1 0 1,0 1-1,1 0 0,0 0 0,1 1 1,-1-1-1,0 0 0,0 1 1,-2 0-1,0 0 0,-1-1 0,0 1 1,0 0-1,0 0 17,-1 1 0,1 0 0,-1 0 0,2 1 0,0 0 0,0 0 22,2 1 0,0 1 0,0 0 0,-1 0 0,-1 0 0,2 0 0,3 1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24455 15624 8114,'-63'-6'160,"3"-2"1,-5-7 0,2 3 0,4 2 0,4 6 0,6 2 0,3 2 193,5 0 1,8 0-1,1 0 1,6 0-1,3 0 1,3 0-97,3 0 0,7 2 0,7 1-151,6 1 1,7 3 0,10-4 0,8 2 54,9-2 0,12 3 0,8-1 0,9-2-58,8-1 1,-32-2 0,2 0 0,4 0 0,2 0 0,3 0 0,3 0-44,4 0 1,3 0-1,4 0 1,2 0 0,6 0-1,3 0 1,-22 0-1,1 0 1,0 0-211,6 0 0,1 0 0,1 0 1,3 0-1,2 0 0,0 0 1,6 0-1,0 0 0,1 0 1,-1 0-1,0 0 0,0 0 157,-2 0 0,0 0 0,-1 0 1,-3 0-1,0 0 0,0 0 0,-2 0 1,0 0-1,0 1 0,-1 0 0,1 1 1,-1 0 15,1 1 1,0 0 0,0 0 0,-5 0 0,-1 0 0,-1-1 0,0 1 0,-1 1 0,-1-1 0,-3 0 0,-1 0 0,0 0-54,25 1 0,-2 0 1,-5 2-1,-1 1 0,-2-3 1,-2 0-1,-4 0 0,-2 1 107,-5 0 0,-2 0 0,-6-1 0,-1 0-17,-5 0 1,-1 1-56,37 8 1,-17-10 0,-10 5 0,-14 0-161,-11 0-60,-13-5 0,-11 3 0,-11-6 0,-8 0-838,-4 0 0,-4 0 1052,-4 0 0,-7-6 0,-2-2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7991 2204 8323,'0'-37'6,"0"2"1,-2 7-1,-1 1 194,-2 3 1,-4-2 0,3 4-1,-1-1 1,-1 4 0,2 4 0,-2 2 349,0 4 1,5 1-11,-2 3-473,4 10 0,5-4 1,3 15-1,1 3 0,3 6 1,0 8-1,0 10 18,-2 8 1,-6 5 0,2 8 0,-3 7-216,-2 8 1,-1-35 0,0 2 39,0 1 0,-3 1-4,-2 0 1,-2 1-1,0 4 1,-1 0-1,-2 1 1,-2 0-1,1 0 1,-1 1 0,0-2-1,-1 0 19,0-2 1,0-1-1,2-5 1,0-2 0,-10 25-1,3-14-130,6-15 1,-1-10 191,5-10 1,1-7 0,0-13 309,1-4 1,-4-3-179,2-6 1,1-7 0,-2-4 0,-1-5-35,-1-3 0,-2-5-40,-1 5 1,7 1 0,2 8-1,1 5 6,1 4 180,-1 0 1,7 8 149,2 2 1,9 5 65,6 5-287,6 2 1,4 8 0,7-1 0,3 0 0,2 0 29,4 1 1,1-8 0,-4-2 0,1-3-193,-1-2 1,0 0-410,-5 0 0,-7-2 0,-7-1 411,-3-2 0,-7 13 0,-7 8 0</inkml:trace>
  <inkml:trace contextRef="#ctx0" brushRef="#br0">14801 2758 8361,'-14'-43'-3,"4"1"0,3 1 0,-1 3 0,1 5 1,1 4-1,3 5 0,0 5 0,-1 4 1222,0 0 1,-3 3-1002,3 2 0,2 10 0,-3 11 0,4 5 290,1 3-398,0 13 1,0-2 0,-2 14 0,-3 5 0,-4 6 0,-4 7-108,-1 3 0,-2 1 0,-1 7 0,-4 2 1,11-35-1,0-1-291,0 1 0,-1-1 0,-12 37 0,4-9 1,1-7 0,3-7 0,5-12 549,1-12-240,5-13 0,-3-10 0,3-8 0,0-2 1,0-7 259,3-7 0,1-4 0,0-8 101,0-3 0,1 3 0,3-3 390,0 3-641,7 8 1,-3-4 0,7 7 0,-1 4 0,0 2 0,2 5 140,3 2 0,1 1 1,6 5-167,-3 0 1,7 0 0,7 1 0,0 4-300,1 5 1,0 2-796,5 3 606,0-1 1,-7-6-1,-3-4 1,-4-2-1877,-6-2 2257,-2 0 0,-13 0 0,-2 0 0</inkml:trace>
  <inkml:trace contextRef="#ctx0" brushRef="#br0">22095 2758 8320,'0'-35'-29,"0"4"1,0-6-1,-2 4 1,-1 5 0,-2 2 736,2 1-365,-5-2 0,7-1 0,-4-2 0,3-2 0,2-2 0,0-1 0,0 0 0,0 3 0,2 4 1,1 3 972,2 1 0,1 8-875,-1 2-380,-4 12 0,6 18 0,-7 14 0,0 11 0,0 11 0,0 8 0,-2 8 20,-3 7 1,4-33 0,-1 1 3,-2 4 1,-1 1-233,0 0 0,0 2 0,-1 0 1,-2 1-1,0 1 0,0 2 0,0 1 1,-1 2-1,-1 2 0,-1 0-657,0 3 0,0-2 666,3-10 1,-1-2 0,-1 0 0,-1-3 0,-1 13 0,1-15 0,3-19 119,2-16 0,1-12 260,5-14 0,0-6 0,0-8 1,0-3 126,0-1 0,0-2-163,0-4 1,0-1-1,0 2 118,0 3 0,6 5 1,4 9 523,2 5-624,2-3 1,2 8 0,3 0-1,5 7 1,3 6 0,3 1-1,1 1-20,3 4 1,5 3 0,-3 5 0,2-2-522,0-2 1,0-6-700,5 2 172,-7-3 0,4-2 0,-7 0 0,0 0 844,2 0 0,-12 6 0,4 2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24341 7165 18459,'-6'-14'-1080,"-2"0"1,-1 1-1,1 2 1,0 1 0,0-1 873,-3-1 1,-2-2 0,-1-1 0</inkml:trace>
  <inkml:trace contextRef="#ctx0" brushRef="#br0">23986 6994 14154,'0'-9'-3524,"0"0"3007,0 5 1,0-4 52,0 4 590,0 2 1,-7-4 0,0 4 0,-3-1 0,1-2 472,-2 2-533,-2-5 1,-1 7-1,-1-4 1,0 3-1,-3 2 450,-1 0-538,-6-6 1,3 4-1,-6-2 1,-1 1 0,1-1 272,-1 0 1,6-1 0,-1 3 0,-1-1 148,-2-2 0,-2 1 413,1 4-741,-1 0 1,3 0 0,0 0-1,3 0 1,-3 0-6,-1 0 0,-1 0 0,1 0 0,2 0 8,1 0 0,0 0-23,-4 0 0,6 1 0,1 2 0,1 2 8,-4-2 1,2-1 63,-2-2-129,7 6 1,-5-3-1,4 7 1,-2-1-1,-2 1-22,-3-1 1,2 1 0,0 4 0,-1 0-115,2 0 1,-5 1 110,3-1 1,2-1-1,-1-2 1,-1-2-22,2 2 1,-5 7-18,3 0 0,-3 1 0,0-4 0,2-1-20,1 0 1,-2 5 14,-3 0 0,-2 0 0,7-3 0,-3 1 5,-1 2 0,-1 5 57,1-5 1,1 6-1,2-1 1,1 3 0,-1 1 1,3 2-44,-2 3 1,6-3-1,-2 5 1,1 0-114,0 3 1,-5 1 94,5-1 0,0-2 1,4-4-1,-3 1-67,-1-1 0,0-2 100,5-2 1,-5 2 0,0 2 0,2 2-87,1 3 0,7-4 51,-1 5 0,7 0 0,-2 4 0,4 3-45,1 2 1,0-7 41,0 2 1,0-2-1,1 2 1,2 1-49,2 0 0,5-5 46,-6-1 1,6 1 0,-4 3 0,0 1-55,1 0 0,-3-4-165,-4 5 215,0-1 1,0-5-1,0 5 1,0 1 0,0 0-188,0-1 250,0-5 0,0 4 0,4-3 1,5 3-1,8 1 0,7-1 1,3-1 120,3-2 1,8 0-32,0 4 0,3-4 0,2-1 0,-1-3 205,1-2 0,1 0-192,3 1 1,-7-3 0,4 3-1,0-3-65,2-2 0,2 7-16,-6 3 0,1-2 0,0 2 0,-1 2-52,1 1 1,0-3 24,-1 0 1,1-2-1,1 2 1,4-5-102,4-3 0,6-2 85,8 1 0,-2-7 0,10-5 0,2-6 24,1-6 0,-36-4 0,0 0-24,4-1 0,0 0 1,-1-3-1,-1-1 0,2 0 1,0-1-1,-1-2 0,-1 0 28,0-3 0,-1 1 0,1 1 1,0 0-5,0-2 1,-1 1-1,35-2 1,-4 2-1,-7-1-155,-2 2 1,-1-3 71,-2 6 97,-2-6 1,-2 8 0,-10-5-1,-4 0 1,-4 2 8,-1 0 0,-6-4 1,1 4-1,-1-2 23,1-3 1,-2 3 26,7-1-71,-6-1 1,9-4 0,-3 0 0,3-1 0,2 0-10,-1-4 0,1-3 1,0-7-1,-1-2-125,1-7 0,0-2 97,-1-12 1,-7-2 0,-7-7 0,-7-6-32,-5-2 0,-12 28 1,0 0-807,-2-1 1,0-2 896,-1-6 0,0-1 1,-1 4-1,0 0 1,0-5-1,1-1 1,1 2-1,0 0 1,1 0-1,0 1 1,0 0-1,0 0 1,1 3-1,0 1-2,0 1 0,0 1 0,-2 4 0,1 0-111,2-1 1,-1 1-1,-1-39 1,2 0 0,-5 7-11,-5 4 0,-2 0 120,-8-8 0,1 3 1,0-1-1,-2 5 43,-3 2 1,-3 1-570,-6-5 675,-7 0 1,2 11 0,-8 4 0,-5 6 0,-3 6 98,-5 4 0,-1 5 0,-4 9 0,-2 0-163,-6 3 1,-2 4 132,-2-5 75,0 0 1,1-3 0,4 4 0,6 5 0,5 7-646,2 6 1,1 5 0,-6 7 345,-4 7 0,5 5 0,-6 11 0,-5 8 0,33-17 0,-1 1 0,-2 1 0,0 1 0</inkml:trace>
  <inkml:trace contextRef="#ctx0" brushRef="#br0">14176 14543 8491,'0'-14'96,"-5"5"0,-2-1 1,1-1-1,-2 0 1,2 0 686,0 2 1,-1 5 0,4-2-454,-2 0 0,1 6-203,4 0-143,0 6 1,0 10-1,0 3 1,0 5 0,0 2-1,0 4 1,0 2 155,0 1 1,1 10-74,4-5 0,3 6 0,8-6 0,3 3 159,4 2 0,11-1-106,3 1 0,11-2 0,4-3 1,5-5 72,4-3 1,11-3-123,-33-14 1,2-2-1,38 4 1,-39-9-1,1-2 1,0 1-1,0-1-40,1 1 0,0-2 0,-1 1 1,1-1 82,39-3 1,-9 0-1,-7-2 1,-2-3 83,-3-4 0,2-10 34,-5-5 0,-5-3 1,-14-3-1,-5-3 270,-3-5 0,2-3-454,-4-2 0,-3-6 0,-12-3 0,-2-3-441,-1-2 1,-6 0 26,6 0 1,-5 7-1,4 4 1,4 7-631,4 5 996,5-2 0,2 11 0,3-4 0,8 3 0,7-1 0</inkml:trace>
  <inkml:trace contextRef="#ctx0" brushRef="#br0">25308 10733 8233,'14'-14'-187,"-4"2"1,-2 0-1,0 5 1,-1-1-1,3 0 70,-2-3 120,4 4 0,-8 0 0,3 2 0,0-5 0,-4-2 0,-1-3 380,-2 1 1,0 0-293,0 0 1,0 4-95,0 1 19,0 6 12,0-4 1,-2 7 0,-3 0 343,-4 0-337,2 7 1,-5-4 0,2 6 0,-2 1 0,-3-1 0,1 1-1,0 1 104,0 1 1,0 3-174,-1-1 1,1 5 0,0 0 0,0 0-18,-1 1 1,1 1 72,0 3 1,5 2 0,1-2 0,0 3 51,0 1 0,3 2-30,-4 4 1,6-4-1,-2 4 1,2 1 75,-2 3 1,3 3-80,-2 2 0,-3-5 1,2-1-1,1 3-27,-3 1 1,6 2-14,-4-1 0,4-1 1,1-1-1,0-4 26,0-1 0,1 8-21,4-5 1,-4 4 0,6-7-1,-3 0 2,1-1 1,0 6-74,-5-2 1,0-3-1,0-2 1,0-2-169,0 3 1,0-3 192,0 7 0,5-6 1,-1 2-1,0 0-75,-3-1 1,-1 6 72,0-1 1,0-3 0,0 0 0,-1-2-32,-4 0 1,2 10 108,-7-5 0,1 4 1,-5-7-1,-1 0-24,1-1 0,1 6-26,4-2 0,-4 1 1,5 1-1,-1-2-53,-1 1 0,7 5-59,-1-1 102,-4 3 1,6-16-1,-3 5 1,4-2-1,2 2 63,4 1 1,-3-4 0,2 1 0,-2-3-5,-2-2 1,5 5-35,-1 0 0,1 1 0,-5-6 0,0 1 15,0-1 1,0 5 10,0 0-31,-6 0 0,3-3 0,-5 2 1,2 1-1,1-1-2,-2-2 22,6-2 0,-5 1 0,6-1 0,0 1 1,0-1 25,0 0 0,0-4 0,0 0 1,0 1-2,0 2 1,6 1-1,2-1 1,1-1-19,1-3 1,-1 1-19,5 4 0,-1-4 0,-2-2 0,-3 0-22,-2 0 1,1 2 15,-3 5 0,-2-6 0,3-1 0,-2 0 3,2 1 1,-2-5 0,6 6 1,-4-6 0,3 1 0,0-4-14,0 0 0,1-1 10,5 0 0,1 0 0,-1 0 0,-2 1-6,-2-1 1,3 0 8,-4 0 0,4 0 1,1 1-1,0-1 19,0 0 0,1 0-24,-1 1 0,0-1 0,2 0 0,1 0-47,2 0 1,6 1 50,-1-1-4,3-6 0,1 3 1,1-6-1,-1-2 0,2-2 29,3-1 0,-1 0 1,4 0-1,-1 0 179,-3 0 0,4-4 93,2-1-274,3-6 0,2 8 0,-1-5 0,1 1 1,1 3 15,4-3 1,-9 6-1,2-4 1,-4 3-40,-6 2 0,1 0-3,1 0 1,-9-4 0,-1-1-55,-5 2 319,-10 1 0,-2-4 84,-6-4 0,-2-2-305,-2-2 1,2-1 0,-3 1 0,4-2-86,1-3 0,0-3-155,0-6 0,0-2 1,-2-2-1,-1-3-260,-2-1 1,-1-3 265,1-9 0,2 2 0,-6-6 0,-3-1 69,0-3 1,-4-7 97,-3-3 0,5-8 1,-2-4-1,11 38 1,1 0-58,0-4 1,1 1 0,-2-1 0,1-1 123,1-4 1,1-1-1,-1 5 1,1 0-1,2-2 1,0 1-1,1 3 1,0 2 57,4-35 1,-4 0-235,4 5 133,3 3 1,-7 11-1,4 2 1,-2 1 0,0 2-1,4 0 1,-1 1-73,0 4 0,1 1 91,-3-1 0,-2-4 0,3-5 0,-4-3 52,-1-3 0,5-1-31,0-3 1,0-7 0,-4 7 0,2 3-52,2 3 1,1 4 0,-2 3 0,0 4-63,-1 5 1,1-1 73,0 12 1,-2 2 0,3 5 0,-4 3 19,-1-3 1,0 4 169,0-2 0,0 2 1,0-4-1,0 0-92,0 1 0,-1-10 56,-4 7-93,3-4 0,-10-3 1,2-2-1,-2-5 0,-4 0 38,-3-1 1,3 1-1,-3-1 1,3 3-71,2 7 1,0 0-32,0 9 1,-1 2-1,1 0 1,0 0 29,0 0 0,-2 4 19,-3 0-14,3 2 0,-6-5 0,5-2 0,-2-4 0,0-2 0,0 1 0,-2 1 124,-1 3 0,3-1-8,-4 6 1,4 2 0,-7 7 0,-2 5-189,-4 4 0,-14 4-103,-1 6 0,-7 3 0,-2 13 0,-1 3-196,0 4 0,3 12-289,7-1 0,7 3 412,16-4 1,4 7 0,6 2 0</inkml:trace>
  <inkml:trace contextRef="#ctx0" brushRef="#br0">31123 9184 7940,'0'-14'147,"0"-1"1,0 1 98,0 0 0,-2 6 0,-2 3 0,-6 4 0,-2 1 0,-3 1-158,1 4 0,-2 1 1,-3 5-1,-4-1-172,-4 1-6,-2 2 1,1-4-1,0 1 1,-2 1-1,-2 0 1,-3 0 0,-1-2-123,-4 2 1,4-3 0,-2 2 0,-1-1 138,-2-1 0,-2 5 76,0-4 1,1-1-1,-1 0 1,-1 0 72,-4 0 1,3 0-24,-8 1 1,1 4-1,-6-5 1,-2 1 8,-2 1 1,-7-6-40,-2 6 1,-1-1 0,-5 4 0,0-2-12,37-6 1,-1-1-1,-3 1 1,-2 0-91,-1 2 1,-1 0-1,0 0 1,0 0-1,0 0 1,0 1-1,0-1 1,1 1-22,-1 2 1,-1-1 0,0-2 0,-1-1 60,-2 4 0,0-1 0,3-3 1,1-1-1,-1 3 0,-1 0 1,0-2-1,0-1-10,-1 1 0,0-1 0,-1-1 0,1 0 64,-4 1 1,1-1-1,2-1 1,1-1-1,-2 2 1,0 0 0,1-1-1,0 0 40,0-1 0,0-1 0,-2 0 0,0 0 12,0-1 0,-1 0 1,4 0-1,0 0 1,-4 0-1,1 0 0,2 0 1,1 0 7,1 0 1,0 0-1,-4 0 1,-1 0-1022,1 0 1,-1 0 933,1 0 0,-1 0 1,5-2-1,1-1 0,-1 0 1,-1 0-1,-1-1 0,0 0 1,-1-1-1,0-1 0,0 0 1,1-1-1,3 0 1,1 0-14,1 0 0,0 0 0,0-1 0,0 0 11,2-1 1,-1-1-1,-2 0 1,-1 0-1,2-3 1,2 0-1,2 1 1,1-1 79,1-2 1,1 0-1,-29-13 214,7-6-214,-3-2 1,13 4-1,0-4 1,6 1-1,5 2 1,1 0-1,4 0 95,1 1 1,4 7-32,7 1 0,-1 7 0,6-2 1,2 3-158,1 2 1,1 5 676,1-1 1,0 2 0,0-3-650,0 2 198,-1-1 1,8 1-99,2-1 0,3 5-46,2-4 0,2 6 0,3-2 1,6 3 110,6 2 0,0 0-133,7 0 1,-2 2 0,2 1 0,-5 4-28,-3 0 0,-4 3-58,-2 4 1,-6 7-1,-8 2 1,-7 6-547,-7 4 1,-10 0 596,-10 10 0,-9-4 0,-4 10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7792 18439 8198,'-60'-11'30,"8"-4"0,12 0 0,20 0 0,15 6 0,13 3 508,4-1 0,9 6 0,3-6 0,4 3 0,7-1 1,6 2 216,5 1 1,6 2 0,-3 0 0,3 0-546,6 0 0,6 0 1,7 0-1,1 0-218,4 0 1,-34 0 0,1 0-1,5 1 1,1 0 0,2 0-1,0 1-638,3 0 1,1 1-1,5 0 1,1 0 240,2-1 0,2 1 0,4 0 0,2 2 0,4 2 0,0 0 0</inkml:trace>
  <inkml:trace contextRef="#ctx0" brushRef="#br0">6413 6980 16553,'31'-35'-140,"1"-1"1,-5 3 0,0 1 0,1 2-1,0 0 1,26-23 0,-5 4 0,-5 0 2134,-4-3-1910,-15 3 1,-3-2 0,-14 5 0,-2 0 0,-4 4 0,-5 4 0,-8 3 0,-5 5 0,-5 3 454,-1 4-593,-1 5 1,-6-2-1,-1 5 1,-3 1 0,-6 2-1,-7 1 1,-8 3 19,-6 1 1,-6-2 45,-10 4 1,2 0 0,33 5 0,-1 0-1,-1 0 1,-2 0-449,-4 0 0,0 0 1,-1 0-1,0 0 487,-2 0 0,0 0 0,2 5 1,1 1-1,0 2 0,1 0 1,0 3-1,0 0 33,-3 4 1,1 0 0,3 2 0,1 1-1,-2 3 1,1 1 0,3-1-1,1 2 1,2 0 0,0 1-1,0 3 1,1 0 85,-1 2 0,0 2 1,3 1-1,0 1-161,2 2 1,1 1 0,-1 2-1,1 1 1,2 1 0,0 1 0,-1 2-1,0 1-65,0 3 0,1 1 1,2 1-1,2 1 51,5 4 1,1 1 0,-1-1 0,2 0 0,5-3 0,1 2-1,1 1 1,0 1-83,2 1 0,1 0 0,-1-2 0,2 1 25,4 0 0,0-1 1,-2-3-1,2 1 1,4 1-1,1 1 1,1-1-1,-1 0-117,1-1 0,1 0 0,2 4 1,3-1 92,2-8 1,1 0 0,2 4 0,2 0-1,3-3 1,3 0 0,1 2 0,0-1-29,1 1 0,1 0 1,1 1-1,0-1 202,1-4 1,2-2-1,0 1 1,2 0-1,3-1 1,1-1-1,2 1 1,1-1 123,0 0 0,1-1 0,1 2 0,1-1-88,0-4 0,2-2 0,-1-1 0,1-1 1,2-2-1,2-1 0,-2-2 0,2-2 236,-1-3 1,2-4 0,6-2-1,2-5-57,-1-7 1,2-4 0,5-3 0,1-2 0,3-5 0,1-3 0,1-4 0,-1-2 374,1-3 0,0-3 0,5-6 1,-2-3-527,-2 1 0,-2-2 0,4-2 0,-1-1 0,0-2 0,1-2 0,0 0 0,2-1 21,-1 1 0,-1-1 1,-2 1-1,-2-1-132,-3 2 0,-1 0 1,1 2-1,1 0 1,2-2-1,-1 0 1,1 1-1,1 1-71,-3 1 1,1-1 0,2 1 0,0 1-153,-7 1 0,0-1 1,1 0-1,0 0 1,0 3-1,-2-1 1,0 0-1,-1-1-238,-3 0 1,0-1 0,-3 2 0,-2 0 253,-5 2 0,-3-1 0,0 0 0,-2-1 0,-4 0 1,-1-1-1,-3-1 0,-2 0-108,-1-2 1,-3-1 0,-3 0-1,-3 0 207,11-34 0,-7-7 1,-15 38-1,-3-2 0,0-1 1,-3-1-4,0-1 0,-3 0 1,-3 2-1,-4 1 121,-3 1 0,-2 2 0,-20-34 0,15 36 1,-2 1-1,-23-30-72,-2 3 0,0 3-518,-10 8 1,1-1 0,23 30 0,-2 2 0,-36-17 41,35 22 0,-2 1 0,-3-1 1,0 3 168,1 5 1,-1 2-1,-38-10 1,39 13-1,0 0 1,0 0-1,-1 0-762,-38-4 1,3 3 740,10 4 0,3 4 0,8 1 0,2 0 42,6 1 0,9-4 306,5 2 0,3-2 0,2-2 0,-1 0 0</inkml:trace>
  <inkml:trace contextRef="#ctx0" brushRef="#br0">8645 7151 11226,'-22'0'-262,"-5"-2"1,5-2 0,-2-6 0,2-3-1,1 1 309,4 2 1,6-2 0,3 2 0,0-2 0,2-3-1,-2 1 104,0 0 1,5 3-1,-3-2 1,1-3-48,0 1 0,-4-1 0,2 0 0,1-1 68,0-2 0,-5-5 0,3 3 0,-2-1 26,1-3 1,6 3-219,-2-2 0,3 5 1,2-3-1,0 0-36,0 0 1,7 5-31,2-2 0,4 1 0,2 1 0,4-2-163,5 2 1,5-1 280,4-1 0,-2 3 0,9-4 0,2 1 81,4 0 1,8 0 28,-2 5 0,8 0 1,3-1-1,2 1 43,3 0 0,6 0-128,2 0 0,-33 8 1,-1 2-1,0-1 1,-1 1-1,0-2 1,0 1 1,1-2 0,-1 1 0,1 1 0,0 0-64,1 0 0,0 1 0,1 1 0,2 1 1,-1-2-1,0 0 0,0 1 0,0 0 15,0 1 0,1 1 0,1-1 0,-1 1-8,4-2 0,0 1 0,0 1 0,0 0 1,-1-2-1,-1 0 0,1 1 0,-1-1 2,-1 1 0,1 0 0,-1-2 0,0 1-6,3 1 0,0-1 0,4 3 0,1-1 0,0-2 0,-1 0 1,-1 0-1,0 1 6,-2-1 1,0 1 0,0-1 0,0 1 3,1 2 1,0 0 0,1 0 0,0 0 0,1 0 0,-1 0 0,-2 0-1,-1 0 22,-1 0 0,-1 0 1,-3 0-1,0 0-19,2 0 1,0 0 0,-1 1 0,0 0 0,0 0 0,0 1 0,-4 1 0,-1 0 53,38 5 1,-3-3-64,-5 5 1,2-3 0,-5 4 0,-10-3-51,-6-1 1,-4 4 4,-6-2 0,6 2 0,-2-1 0,-4-4-201,-2 0 0,-4-4 157,2 3 1,-5 1 0,-9-1 0,-5-2-137,-3-1 0,-2-2 206,0 0 1,-6-7 0,-5-2-16,-6-4 1,-6-1 32,-10 0 1,-8-1-1,-8 1 1,-3 0 4,-6 0 0,0 0-28,-9-1 1,8 3-1,-3 1 1,4 3-187,1 1 1,7-2 147,3 4 1,0-1 0,4 3 0,7-2-113,5 2 101,9 1 0,11 2 0,18 2 1,15 3 376,13 4 1,17 8-218,5 2 0,-28-6 0,0 0 1,-1-2-1,1 1 0,0 2 1,1-1 43,0 1 1,-1 1 0,-3 1-1,0 1 27,1-1 1,-1 1 0,20 16 0,-10-4 0,-18-3-236,-16-2 1,-11-3-1,-15-7 1,-12 0 0,-19 0 0,-8 1-393,-8-1 467,-16 6 0,5-7 0,29-4 0,-2 1 0,1-1 0,-1 1 0</inkml:trace>
  <inkml:trace contextRef="#ctx0" brushRef="#br0">10323 9482 8509,'-45'-9'-1262,"7"-1"1262,7-1 0,15 5 0,3 0 0</inkml:trace>
  <inkml:trace contextRef="#ctx0" brushRef="#br0">11872 9880 19618,'70'-19'22,"-31"9"0,1 0 1,5-1-1,3 0 0,7-1 1,4 0-1,7 1 1,4 0-1,8 1 0,3 1-21,-23 4 1,0 0 0,1-1 0,2 0 0,0-1 0,1 0-1,-1-1 1,1 1 0,0 0 0</inkml:trace>
  <inkml:trace contextRef="#ctx0" brushRef="#br0">10806 11259 8780,'65'-14'-134,"4"0"0,-1 0 0,6 0 0,-34 6 0,1 1 0,1 1 0,0 0 135,0 1 1,1 0 69,6-1 1,0 0 0,-7 2 0,0 0 0,3-3 0,1-1-1,-1 2 1,-1 0 0,1 0 0,0 1 0,1 1 0,-1 0 0,1 0-1,-2 0 1,-1 1 0,0 0 0,-3-1 0,0 1 278,38 0-428,-37 2 0,0 1 0,30 0 0,0 0 0,-8 0 0,-6 0 0,-5 0 0,-4 0-323,-4 0 0,-9 0-54,-7 0 0,-6 1-113,-8 4 483,-6-4 0,-9 6 0,-13-7 0,-9 0 84,-3 0 0,-8 5 0,1-1 0,-6 1 0,1-5 0,-3 0 177,-2 0 0,2 0-47,3 0 0,3 0 1,8 0-1,2 0 68,1 0 0,7 0-127,-2 0 1,8 0 42,2 0-135,5 0 1,6 5 0,11 1 0,4 0-323,0 1 344,-1 4 0,-2-3 0,1 6 0</inkml:trace>
  <inkml:trace contextRef="#ctx0" brushRef="#br0">5375 12368 8729,'-37'-6'-461,"3"-2"1,7-6-1,3 0 1,7-1 396,6 1 1,4 0-1,7 0 1,2 0 0,1-1 220,2 1 1,1 0-1,-3 0 1,2-1 380,-2 1-524,-1 6 1,-2-1-1,-2 9 1,-4 6-158,-8 5 1,-2 10 0,-8 2-1,-1 4 11,-2 2 1,-6 7 115,0 7 1,-7-1 0,2 7 0,-3 0 129,-1 3 0,4 7-89,0 7 1,6-4 0,-1 11 0,3 1-136,15-35 0,2 1 0,-1 2 0,1 1 143,1 2 1,0 0-21,-2 1 1,1 1 0,5 6-1,0 0 1,-1 1 0,-1 1-1,2 1 1,1 0 0,0 2 0,1 0-1,1 1 1,0 0 0,2-1-1,0-1 1,3 3 0,0-1-1,0-1 1,0 1-7,0 0 0,0 0 0,3-1 1,0 1-17,2 3 0,0-1 3,1-2 1,1-1 0,0 2 0,0 0-1,0-3 1,0 0 0,1 0 0,0 0-1,1 0 1,1-1-4,1 2 1,1-2-1,2-2 1,1 0-1,1-3 1,1 0 0,1-2-1,2-1-55,0-3 1,1 0 0,3-2 0,3 0 0,0 0 0,2 0 0,3-1 0,1 0 45,2-2 0,0 0 0,1 0 0,0-1 14,2-1 0,0 0 0,-1-2 0,0 1 0,2 0 0,0 0 0,-2-3 0,-1 0 15,-4-3 0,0-1 1,1 0-1,1-1 97,-1-1 0,0 1-62,1-1 0,2 0 1,-1-2-1,1-1 0,-1-1 1,1-1-1,-2-1 1,1-1-1,33 19 131,-2-3 1,1-7 0,6 0-1,2-7-26,-35-15 1,1-1 0,1 2 0,0-2-84,0-4 1,1-1-1,2 0 1,0-1 0,1-3-1,0-2 1,0-2 0,1-2 60,1-2 1,0-3 0,2-2-1,0-3-95,2 0 0,0-2 1,0-3-1,0-1 0,1-1 1,-1-2-1,-4-1 0,-2-1 32,-1-1 0,-1-2 0,1 0 1,0-2-780,0-3 0,0-2 726,1-3 1,-2-1 0,-4-1-1,-1-1 1,-1-2 0,-2-2-1,0-1 1,-2-1 0,-1-3-1,-2-1-81,1-3 0,0-1 58,-1-4 1,-1-2 0,-4 0-1,-1-1 1,-2-2 0,0-1 0,-3-1-1,-1 1 1,-2-1 0,-1-1-68,0 0 1,-2 0 0,0-5 0,-1-1 0,0-2 0,-2 0-1,-5 25 1,0 0 0,-1-1-13,0 0 1,-2-1 0,0 0-1,0-2 1,-2-1 0,0 0 5,-2-1 1,-1 0 0,0 0 70,1-1 1,-1 0 0,-3 0 0,-2 1 0,-2 1 0,-2-1 0,1 2-1,-2-1 1,0 1 0,-2 0 0,-1 1 0,-1 0 0,0 0 0,-3 0-1,1 0 93,-2 0 1,0 0 0,0 1-59,-1-2 1,0 1-1,-2 1 1,-2 4 0,-1 2-1,0 0 1,-14-20-1,-1 3 1,-1 6 0,-1 4-1,-2 5 1,-2 4 188,-1 2 0,-3 2-169,-8 0 0,-1 3 0,2 4 1,-1 3-1,-3 1 0,-1 2 1,3 4-1,-1 2 0,0 2 1,-1 2-1,-2 3 0,0 1 1,-1 3-1,0 3 57,1 3 1,0 2 0,-2 1 0,1 2-197,3 2 1,1 2 0,-2 2 0,1 2 0,0 1 0,1 2-1,2 2 1,1 2 50,2 1 0,1 1 0,0 5 0,0 2 129,2-1 1,1 2-150,0 4 0,0 0 0,5-2 1,1 0-1,2 2 0,1 3 0,3 0 1,3 2-1,2 1 0,2 1 1,1 2-1,2 1 0,1 1 0,1 2-545,2-1 0,2 3 1,3 3-1,4 2 163,1 1 1,3 0 446,1 4 0,2 0 0,4-3 0,1 0 0,1 3 0,0 1 0,3-1 0,1 0 0,3 1 0,0 1 0</inkml:trace>
  <inkml:trace contextRef="#ctx0" brushRef="#br0">18597 8331 8539,'65'28'0,"5"7"0,-6 1 0</inkml:trace>
  <inkml:trace contextRef="#ctx0" brushRef="#br0">10067 14487 8224,'56'-8'-41,"1"1"0,1 2 1,0-1-1,0 1 1,1-1-1,0 0 0,2 0-187,-1 0 1,1 1 0,1-1 0,-1 0 0,3 0-1,0 0 1,2 0 0,0 1-17,2 0 0,1 0 1,-6 1-1,0-1 1,3-2-1,0 0 1,-3 0-1,0 1 256,0 1 0,0 0 0,1-1 0,0 0 0,5 1 0,0 0 0,-1-1 0,0 0 19,-4-1 0,1 0 1,0-1-1,1 1 1,2 0-1,0 0 1,1 0-1,-1 1 10,2 2 1,-1-1 0,1-1 0,0-1 0,-4 3 0,0 0 0,3 0 0,0-1-16,1 0 1,0 0-1,3 2 1,0-1-25,-2-1 0,0 0 0,2 1 0,-1 0 0,-4 3 0,0-1 1,1-1-1,-1 0 9,1-1 1,0 0 0,1 2 0,0 1 3,2-2 1,-1 1-1,-3 1 1,-1 0-1,-3 1 1,-1-1-1,2-1 1,-1 1 16,1-2 1,0 1 0,-1-1-1,0 1 1,-2 2 1,-1 0-1,-1 0 1,0 0-1,-3 0 1,0 0-1,0 0 1,0 0 17,0 0 1,-1 0-1,1 0 1,0 0-35,0 0 1,0 0-1,0 0 1,1-1-1,1-1 1,-1 0-1,2 0 1,0 0 23,1 0 0,0 0 1,2 1-1,0 1-10,1 0 1,0 0-1,3-2 1,-1-1-1,-3 1 1,0-1-1,3 2 1,1-1 9,1 1 0,0 1 0,2 0 0,0 0-43,2 0 1,-1 0 0,-2 0-1,1 0 1,-5 0 0,-1 0 0,2 0-1,-1 0-5,1-1 1,1 2 0,3 1 0,1 0-15,-5 1 0,0-1 1,2 1-1,0-1 1,-6-1-1,-1-1 1,2 2-1,-1 0 1,0 0 0,-1 0 1,2 1-1,-1-1 1,-2-2 1,-1 0 0,-2 0 0,-1 0 0,-2 0 0,0 0 0,-1 0 0,0 0 7,-2 0 0,0 0 0,-1 0 0,0 0 18,-3 0 0,1 0 1,-2 1-1,-1 0 1,-3 0-1,0 1 1,-2 0-1,1 1 159,34 0 0,-4-2-78,-4-1-77,-10 0 0,-8 0 0,-8 0 0,-3 0 0,-7 0 277,-6 0-286,-10 0 1,-9-1-7,-6-4 0,-2-1 1,-1-5-1,-3 1-169,-2-1 288,-1-2 0,-4 4 0,2 1 1,3 0-504,2 0 343,1 5 1,3-3-146,-2 6 1,-4 0 179,-6 0 1,-2 0 0,-3-2 0,-5-1 82,-3-2 0,-3 1 373,-3 4-270,3 0 1,-5-5 0,8 0-1,4 0 1,4 1-33,3-1 1,8-1 0,5 2 0,8 0-442,9 1 1,14 1 146,15 2 0,19 2 0,13 2 0,-33 1 0,0 0-62,3 0 0,0 2 1,-2 2-1,-1 1 212,2-1 0,-2 1 0,30 22 0,-8-2 0</inkml:trace>
  <inkml:trace contextRef="#ctx0" brushRef="#br0">20716 14174 8256,'0'14'0,"4"-5"10,1 1 1,-2-7 0,-9 2 0,-7-4 181,-4-1 1,-4-4 0,4-3-1,0-1-36,4-3 1,0 4-835,9-3 678,-1 7 0,11-10 0,2 5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6541 14373 8106,'-43'0'26,"2"-2"0,1-1 0,6-2 1,2 2-1,7 2 891,3 1-582,-4 0 0,9 0 1,-5 1-1,1 2 1,4 2-1,3 0 1,4 1 150,6 4 0,5-4 1,7-1-1,8-2-240,4 2 0,6-4 0,7 4 0,6-4-54,7-1 1,5 0-9,6 0-144,6 0 1,1 0 0,8 0 0,0 0-1,4-1 1,-35-1 0,0 1 0,2-2-1,1 1 6,1 0 1,0 1 0,3-2 0,0-1 0,1 1 0,-1 0-1,2 0 1,-1 0-119,1 0 0,0 0 1,-2-1-1,-1 1 30,-6 1 0,-2-1 0,37 0 0,-10-5 0,-7 2-107,-10 3 0,-14-3-75,-16 1 170,-10 0 0,-4 4 0,-10-3 1,-8 0-1,-7 1 0,-10 1 0,-6 0-443,-9-2 1,-4 2 400,-8-3 1,5 2-1,0 0 1,-2-3 209,-1-2 1,9 3 77,4-4-124,9 5 0,-1-4 0,11 5 0,7-1-20,10 0 1,13 3 0,19 2 0,5 4-53,7 5 0,5 2 72,4 3 47,-2 5 0,2-3 0,-8 7 0,-4 1 0,-3 2 0,-9 2 1,-5-2-105,-10-4 0,-7 2-321,-5-6 0,-15 5 0,-11-5 0,-5-3-730,-5-5 1040,6 2 0,-14-12 0,4 5 0</inkml:trace>
  <inkml:trace contextRef="#ctx0" brushRef="#br0">3214 14032 8056,'8'-35'289,"-1"3"1,-2-4 0,3 3 0,0 6 0,-3 6 720,-4 6 0,-1 5 0,-3 2 0,-6 2-641,-10 3 1,-8 7 0,-8 8 0,-6 5-533,-5 7 186,-8 9 0,4-2 0,-5 6 0,3-1 0,4-1 0,7 0 0,6-4-304,7-1 1,10-3 0,4-3-1,10-5-396,7-4 0,17 0 545,13-1 1,13 0-1,6-1 1,5-2 288,5-2 0,-4 1 27,4 4-163,-4 0 0,-10 0 1,-10 2-1,-15 2 0,-10 2 166,-8 2 1,-23 2 0,-12 4 0,-12 1 66,-10-1 0,-8-4-98,-2 0-256,-6-7 0,11 2 0,2-10 0,11-4 0,10-5 0,11-6 0,8-8-533,9-9 1,12-5 145,9-5 1,12-8 0,12-8 0,7-2-389,6-2 1,-1-4 744,-25 26 1,0 0-1,0-2 1,0 0-1,3-5 1,0 0 0,2-2-1,0-1-99,2-1 0,0 1 0,-2 2 1,0 0 386,-2 4 1,-1-1-38,-2 0 0,-2 1 0,13-17 0,-7 1 0,-10 12 0,-10 10 1958,-7 9 0,-3 4 273,0 2-2071,0 6 0,-5 8 0,-1 11 0,-1 5-158,1 3 0,-5 12 30,2 3-77,-4 5 0,-1 10 1,-1 3-1,1 3 1,0 2-1,0 0 0,0 2-638,-1 2 0,3-1 158,2 7 1,4-7 0,6 1 0,2-4-379,2-5 0,6-6 49,9-13 754,9-6 0,8-19 1,9-3-1,1-7 0,2-7 1,3-12-1,1-9 143,-1-8 1,2-4 106,-5-6 1,-2 9-1,-10-4 1,-6 2 278,-5 0 1,-7 3-134,1 0-130,-10 13 1,-6-7-1,-11 15 1,-7 4-1,-4 7 1,-4 4 451,1 2 0,0 2-790,-1 3 0,-3 7 1,7 9-1,2 1-338,1 3 1,8-3-2,3 2 0,-1 0 0,1 4 1,2 1-227,2-1 0,7 0 93,3 1 0,10-5 1,5-2-1,3-3-2,1-7 0,6-4 176,-1-8 433,13 0 0,-10-6 0,8-5 0,-4-7 1,-2-7 841,-2-6-786,-1 1 1,-12-10 0,-2 7 0,-4 0 0,-6 0 1548,-3-1-1332,3 1 0,-9 5 1,3-1-1,-5 2 0,-5 4 1,-5 4 566,-2 3 1,-1 7-891,4-1 0,-4 7 0,5 0 65,0 6-140,-4 5-112,4 6 0,0 0 1,1 2-1,3 1 1,-1 2-1,0 0 1,0 0-770,1 0 0,-1 5 599,5-5 0,-5 6 0,1-3 0,0 2-87,3 0 0,1-5 286,0 4 1,1-4-1,3 3 1,2-1 82,2-4 0,-4-3 28,6-4 1,-5 1 0,4-6-1,2-2 202,2-1 0,1-4-59,0-3 0,5-4 1,0-10-1,0-5-62,2-3 0,-1-3-53,4-3 1,1 3 0,-4-5 0,-1 2-16,1 0 1,3-5 30,-5 5 23,-1 0 0,-3 9 1,-3 2-1,-1 1 0,-1 4 537,1 1-446,-5 8 0,-1 2 16,-10 6 1,2 0 21,-6 0-11,5 0 0,-8 0 0,2 0 359,-2 0-465,4 0 0,0 0-54,3 0 1,2 0-649,-6 0 569,5 0 1,-7 2-1,7 2 142,0 6 0,1 4 7,-2 5 0,4 3 0,-4 10 0,4 4 322,1 7 0,0 15-78,0 4-452,0 12 0,-5 3 0,2-36 0,1 0 0,0 0 0,1-1 0,-1 41 0,1-6 1,-2-7-1270,-2-9 0,0-18 706,5-3 1,2-10 0,2-9-271,6-9 1,3-15 958,1-9 0,0-7 0,0-7 0</inkml:trace>
  <inkml:trace contextRef="#ctx0" brushRef="#br0">4550 13861 8056,'6'-22'0,"2"1"1267,7 7-862,5 0 0,2 6 1,8 3-1,2 4 1,3 2-1,1 4 1,2 5 1133,-2 2 1,-7 9-1349,-10 2 0,-5 4 1,-5 2-1,-6-1-228,-6 1 1,-11-1-618,-10 0 0,-9 1 1,-6-1 653,-7 1 0,-5-1 0,-6 1 0</inkml:trace>
  <inkml:trace contextRef="#ctx0" brushRef="#br0">5147 11544 8275,'-14'0'-567,"5"0"1,1-2-1,0-1 277,0-2 449,-2 1 1,1 4 0,1 1-1,0 2 1,2 4 0,-2-1-1,0 2 1,-5-2 0,-2 2 1237,-4 0-1182,0 1 1,-2 1-1,-3-1 1,-2 1-1,-3-1 1,1-1-1,1 0 512,3 0 0,-1-3-460,6 4 0,0-6 0,6 4-139,4-1 1,6-4 142,12 2-147,13-2 1,18-2 0,12 0 0,13 0 0,10 0-37,-32 0 1,0 0 0,4-1 0,1 0 0,0-1 0,0 0 0,3-2 0,1 0-14,2 0 1,1 0-1,5-4 1,1 0-207,1 3 0,-1 1 1,1-4-1,-2 0 1,-5 3-1,-2 0 0,-4-1 1,-1 0-62,-3-1 1,-3-1 0,34-6-75,-14 0 1,-15 0 0,-20 0 128,-11-1 1,-21 1 98,-14 0 0,-14 4 0,-10 2 0,-7 2 53,-5 3 1,-6 1 194,5 2 0,2 0 1,14 0-1,7 2 171,10 3 0,7-2-327,6 6 1,7 1 0,14 4 0,13-1 221,11-4 0,14 7-245,7-7 1,8 7 0,5-6 0,-3 2-312,-4 3 1,-11-6-514,-9 1 1,-13-6 0,-18 4 0,-18 0 792,-19 0 0,-15-2 0,-16 9 0,0 2 0</inkml:trace>
  <inkml:trace contextRef="#ctx0" brushRef="#br0">1763 11814 8247,'0'-16'211,"0"-1"0,0-2 0,2 3 0,3 5 0,4 6 0,5 7 214,5 7 1,-3 2-1,3 13 1,-1 1 48,0 2-612,-2 1 1,5 6 0,-7 0 0,0 1 0,-1 0 0,-4-3 0,-4-2-370,-3-2 1,-2-1-1,0-3 310,0-6 0,-7-8 265,-2-5 1,1-10 0,0-6-1,0-6 459,0-7 0,5-8-354,-2-1 0,5 0 0,5 4 0,5 1-9,2 0 0,9 4-117,2 0 1,0 13 0,0 2 0,1 5-219,-2 4 0,0 8 88,-3 7 1,-9 5-1,-1 9 1,-6 1-201,-3 3 0,0-3 196,0 3 0,-1-5 0,-4-4 0,-3-5 58,0-3 317,-4-8 0,10-5 0,-1-13 197,6-9 1,6-6-226,10-3 1,4-7 0,5-1 0,0-2 367,1 0 0,1 5-439,3-5 0,-3 12 0,3 3 0,-3 7-73,-1 7 0,-7 2-236,-3 7 1,-8 13-1,-3 6 1,-2 6-237,-3 3 0,-1 6-47,-2-1 0,1 0 1,2-6-1,2-2-784,-2-1 0,1-2 718,0 2 1,-1-10 0,7-9 0,1-4-1260,2-1 1728,1 0 0,6-19 0,3-4 0</inkml:trace>
  <inkml:trace contextRef="#ctx0" brushRef="#br0">2759 11899 8247,'9'-6'-664,"1"-4"1418,-1 4 1,5 0 87,1 6-515,-8 0 0,1 1 0,-4 4 1,0 6-1,-1 5-126,-1 3 1,0 5 0,1-6 0,1 0-846,0-2 554,-3 4 1,-1-4-1,2 1 158,3-6 0,-4-6-32,4-10 0,-4-2 0,-1-9 1,0-3 414,0-5 0,-4-4-218,-1-6 1,0 4 0,5-3 0,0 3-137,0 2 0,2-1-197,3 1 0,2 6 1,8 4-1,-1 7-1465,0 7 1,7 2 952,2 2 1,-1 6 0,2 5 0,0 5-297,-2 3 1,-2 5 926,-5-5 1,-6 5-1,-1-4 1,-2 1 87,-2-1 1,-4-2 11,-5-9 0,2 2 0,-7-6 2865,-1-2-2334,5-1 1,1-2-1,10 0-149,4 0 1,10 0-978,5 0 0,9 0 1,5 0-1,3 0-854,2 0 0,4 0 999,1 0 1,-1 0-1,-6 0 1,-3-2 330,-5-3 0,-11 1-100,-8-11 1,-7 4 0,-12-9 0,-4-1 352,-4-3 1,-6 2 217,0-1 1,-5-1 0,5-3 0,2 2 464,1 1 0,8 7-551,3-2 0,4 8 0,2 3 0,4 2-387,5 2 1,9 4-101,4 5 0,4 3 1,2 6-1,1 2-474,3 3 1,-8-3 233,4 3 0,-9 1 0,2-1 1,-1-1-592,-4-3 780,-7 0 1,-6-7 731,-8-4 1,0-4-174,-5-4-168,-1 2 0,-2-12 0,1 3 0,3-4 0,2 3 282,2-1 0,3 1-546,1-3 0,6 7-59,4 4 0,7 2 1,4 4-1,-1 4-250,1 8 0,4 0 0,-1 5 0,1-1-191,-1 1 1,2-3 312,-2 2 0,-3-2 0,-1-3 1,-1-2 6,0-2 0,2-5 312,-2 0-48,-4-8 0,8-4 0,-6-7 0,3 0 0,1-3 0,1-1 0,-1 0 458,-1-1 1,-1 9-558,-5-3 1,1 7 0,-1-1 2,0 2 1,-5 9-33,1 11 1,-7 2 0,2 8-1,-4 0-248,-1-2 0,5 3-79,0-6 0,6 2 0,-2-6 397,4 0 0,8 2 0,1-9 0</inkml:trace>
  <inkml:trace contextRef="#ctx0" brushRef="#br0">4692 11700 8247,'0'-22'-193,"5"1"372,0 7 1,4 0-1,-2 1 979,0 4 0,-3 4-730,0 10 0,3 4 0,-3 10 0,0 5-24,-3 3 0,4 6-449,0 0 0,1 5 1,-3-5-1,3-1-506,2-2 0,-3-2-214,5 1 1,-3-6-1,5-2 1,-3-4 764,2-4 0,2-2 0,1 3 0</inkml:trace>
  <inkml:trace contextRef="#ctx0" brushRef="#br0">4678 11856 8247,'-35'2'-175,"5"3"0,7 4 132,2 4 0,7 1 678,4 0 1,7-4 0,-2-1 0,5 2 361,5 2 1,3-4-680,6 1 1,7-7-1,3 2 1,2-4-70,3-1 1,-1 0-255,1 0 0,-1 0 1,1-1-1,-1-2-813,0-2 1,-4 0 817,0 5 0,0-6 0,4-2 0</inkml:trace>
  <inkml:trace contextRef="#ctx0" brushRef="#br0">5446 9269 8338,'-21'0'-56,"4"0"1,-7-1-1,1-3 1,-1 0-1,0-1 1,0 0-1,1-1 1180,-1-2-771,7 5 1,-4-8 0,8 4 0,2 1-1,4-2 948,0 0-1293,2 5 1,7-3 0,3 6 0,6 0 0,6-2-1,9-1 1,5-2-134,7 2 0,16 0 43,7-2 1,15 2 0,-33-1 0,1-1 0,5-1 0,2 1 31,4-2 1,2 1 0,6-1-1,3 0-98,7 0 1,1 0 0,2-1-1,0 0 1,-22 2 0,0 0-1,1 0 1,24-3 0,0-1-7,-4 2 1,0-1-1,-8 1 1,0 0 69,-2 1 1,-2 0 0,-13 0-1,-2 0 1,-5 0 0,-2 1 0,22-5-78,-14 2 0,-19-1 339,-11-4 0,-13 0 1,-17 1 191,-13 4 0,-9 2-187,-10 7 1,-6 0-1,-1 2 1,-2 3 342,0 4 1,6 5-348,-2 5 0,6-1 0,4 5 0,6 3 16,7 0 1,-2-2 19,3 0 1,9 0 0,2 4 0,5 0-307,5 1 0,1-5-345,2-1 1,7-5 0,2-1 0,4-4-697,1-4 0,0-6 370,0 2 1,1-3 761,-1-2 0,6-7 0,3-1 0</inkml:trace>
  <inkml:trace contextRef="#ctx0" brushRef="#br0">7948 8473 8459,'10'-38'-152,"-1"3"0,2 4-518,2 4 1102,1 8 0,0 0 1,0 8-1,1 3 1,-1 3-1,-1 8 1,-2 8-1,-4 8 691,0 4 0,-2 5-977,-5 5 1,0 7 0,-2-2 0,-1 3-325,-2 1 1,-6-4 228,2 0-324,-4 0 0,-1 5 0,-1-2 0,1-2 1,0-2-251,0-3 0,-5-2 0,-2-8 0,1-5 320,-1-4 207,2 0 0,7-9 262,2-6 0,7-5 86,12-4 0,3-2 1,11 6-1,3 3 132,0 5 0,4 7-282,4 9 0,-4 3 0,4 8 0,0 3-169,-1 5 0,0 3-67,-5 2 0,-4-2 0,-2-2 0,-1-2-945,-4-3 1,-1-5 553,-2-5 1,7-7 424,2 2 0,10 3 0,4 0 0</inkml:trace>
  <inkml:trace contextRef="#ctx0" brushRef="#br0">1635 9212 8356,'0'-33'135,"0"-2"0,0-1 1,2 0-1,1 2 1,2 8-1,0 4 1037,1 4 1,-6 10-1171,0 8 0,-6 8 0,-10 13 0,-3 6 0,-5 6 0,-3 3-239,-1 4 0,-2-4 0,-2 2 0,-1 0-102,2-2 1,2 3-88,5-5 332,4-7 0,6-2 1,1-6 159,4-2 0,15-14 0,13-7 1,8-9 101,6-6 0,3 2 41,7-7-93,-7 7 1,5-4 0,-4 7 0,1 1 0,-2 4-17,-1 4 0,-4 3 0,-6 2 0,-2 2-169,-3 3 1,-6 3-304,-4 6 0,-7 5 0,2 0 0,-4-2-381,-1-1 1,2-8 322,3-4 1,-2-4 0,6-4 429,2-6 0,2-9 0,1-3 0,0-6 0</inkml:trace>
  <inkml:trace contextRef="#ctx0" brushRef="#br0">1948 9198 8356,'22'-21'-227,"-1"6"152,-7-4 1,0 3 0,1 2 487,-1 0-229,-6 6-3,4 1 1,-10 18 0,3 5 0,-4 5 0,-2 4 204,-4 2 0,2 3 0,-7 1 0,-1 4-127,-1 1 0,2-2-622,1 4 80,5-7 1,-8 9 0,4-7 0,0-3 0,3-3-1140,4-4 1153,1-5 1,0-2 268,0-7 0,0-6 0,0 4 0</inkml:trace>
  <inkml:trace contextRef="#ctx0" brushRef="#br0">2048 9255 8356,'8'-22'0,"0"-5"187,-4 3 11,4 4 0,6-6 0,2 7 0,3 4 0,3 2 198,0 4 0,10 5 1,-4 1-1,2 6 12,0 7 0,-1 4-294,-1 5 1,-6-2 0,-4 7 0,-7 3 93,-6 5 1,-7-2-552,-7 3 1,-7-2-1,-13 1 1,-1 1-645,-3-1 1,-2-4 535,-2-4 1,-6 1 0,3-6-1,-1-3 451,5-5 0,-2 2 0,2-6 0</inkml:trace>
  <inkml:trace contextRef="#ctx0" brushRef="#br0">2432 9084 8516,'8'-14'401,"4"6"1,-2 3-139,2 4 1,3 7-1,-3 5 1,-1 7-77,-1 5 1,-2 10-223,1 5 1,2 3 0,-6 2 0,-2 1-171,-1 4 0,2-2-54,1 6 0,0-5 0,-7 2 1,-2-3-487,-6-5 1,2-10 282,-1-2 1,-1-7 461,-4-8 0,0-6 0,0-2 0</inkml:trace>
  <inkml:trace contextRef="#ctx0" brushRef="#br0">2489 9198 8465,'22'-22'0,"5"-3"0,-2 7 0,6 4 84,7 3 0,3 8 145,2-2 1,-2 11 0,-1 7-1,-6 6 463,-4 3 1,-6 2-756,-14 4 0,-4 1 0,-9-1 0,-5 1-269,-6-1 1,-10 0 184,0 1 1,-7-2 0,-4-2 0,0-3-765,0-1 0,-3-7 911,5-5 0,0-6 0,5 4 0</inkml:trace>
  <inkml:trace contextRef="#ctx0" brushRef="#br0">2901 8942 8465,'0'-14'147,"0"0"295,0-1-284,0 8 0,6-4 0,4 7 0,1 6 0,0 7 311,-2 9 1,-1 4-787,2 6 0,1 6 1,-5-1-1,2 0-589,3 2 1,2-1 248,1 4 657,-6-3 0,11-7 0,-4 1 0</inkml:trace>
  <inkml:trace contextRef="#ctx0" brushRef="#br0">3143 9212 8459,'-8'-6'912,"1"4"1,7 2-549,0 10 1,2 2 0,1 4 0,3 3-668,2 5 1,-3 1-236,5-1 1,-3 3 0,3-4 537,-5 4 0,3 2 0,-1-1 0</inkml:trace>
  <inkml:trace contextRef="#ctx0" brushRef="#br0">3128 8985 8489,'0'-14'-19,"7"-2"0,2-2 34,4-1 0,-4 7 1,1 7-1,1 3-1119,1 2 1104,3 7 0,-1 1 0,0 6 0</inkml:trace>
  <inkml:trace contextRef="#ctx0" brushRef="#br0">3569 9269 8314,'0'-14'313,"0"4"1,-1 3 13,-4 0 0,-3 4 1,-5 8-274,4 4-105,-4 4 1,12 1 0,-6 2 0,2 1-1,1 2 1,1-1 0,1-3-577,2 0 0,0-1 297,0 0 0,0-4-248,0-1 797,6-6-10,-4-3 0,11-8 1,-6-6-1,3 1 1,-1 2 289,2 2 0,-3-1 1,2-4-162,1 0 0,2 6-392,1 3 1,-5 4-1,1 1 1,1 0-356,1 0 0,3 1-353,-1 4 1,0-2 0,0 7 761,0 1 0,7 1 0,1 3 0</inkml:trace>
  <inkml:trace contextRef="#ctx0" brushRef="#br0">3768 9340 8314,'0'-19'-56,"0"0"0,0 0-11,0 5 1,0-2 306,0-3 168,0 4 0,0-6 0,2 8 0,1 2 435,2 2-758,6 6 0,-3-2 0,4 10 1,-1 4-1,-1 5-111,1 5 1,1-1 0,1 5-1,-2 3-310,-1 1 1,-7-4 191,2 1-232,2 0 1,-5-2-1,4-3 1,-1-4-637,0 0 1116,0-1 1,-1-14 14,1-10 0,1-4 1,-3-9-1,4-3 208,1-1 1,-4-1 0,6 0 0,-2 1 1,3 3-1,-3 5 87,-2 3 0,5 8-310,-1 4 0,-2 2 0,-1 4 0,0 4-152,-4 8 1,3 2-230,-1 8 1,4-1 0,-2 4-1,1-2-708,3-1 0,-3-6 514,1 0-710,1-2 1180,4-2 0,0-6 0,0-1 0</inkml:trace>
  <inkml:trace contextRef="#ctx0" brushRef="#br0">4266 9127 8314,'0'-14'-568,"0"0"1155,-7 6 0,4-3-179,-6 6 1,6 2 0,-2 7-129,3 6 0,2 4-332,0 5 1,2 2-1,1 4 1,2-1-424,-2 1 0,0 2-33,2 1 389,-4-6 1,7 3 0,-5-6 0,4-1 0,1-4-140,3-4 1,-3 1 0,1-7 0,2-1 349,2-1 1,1-8 88,0-4 1,1-4-1,-1-5 1,0-5 221,0-2 0,-4 2-194,-1 0 1,-1 0 0,1-2 0,-4 2 800,-3 5-814,-2 3 1,-2 8 0,-3 4-316,-4 2 1,3 13-8,1 3 1,-1 5 0,1-1 0,2 2-452,1 2 0,4-4 207,2 1 127,4-4 1,7-2 0,-1-4 0,0-4 0,0-3-54,0-2 0,5-2 1,0-3-1,-1-6 393,-2-6 0,-2-2 173,0-9 0,0 2 0,0-7 1,1 3 278,-1 2 1,0 4-389,0 0 1,1 9-1,-1 0 1,0 9-55,0 4 1,2 4 61,3 3 0,-3 4 0,4 10 1,-2 5 97,-4 3 0,3 6-190,-7 0 1,-4 5-1,-1-5 1,-5-1-161,-5-2 1,-3-2-123,-6 1 0,-5-7 0,-2-5 205,-1-6 0,-1 2 0,-6-5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12441 7620 8358,'-2'-13'-914,"-2"4"1,2-4 1118,-3 4 0,4 1 0,1-2 0,0-1 223,0-1 1,-2 2-1,-1 1-106,-2-2 1,-6-2-106,2-1 1,1 4 0,-2 1 58,-1-2 0,3 3-68,-1-2 19,6 7 0,-5-9 0,3 2 0,-3-2 796,0-3-724,2 1 1,1 0-1,-1 0 1,0-1 682,-1 1-817,-4 0 1,10 0-1,-4 0 1,3-1-1,2 1 257,0 0 0,7 4-202,2 1 1,4 6 0,1-3 182,0-1 1,0 6-240,1-4 0,-1 3 0,0 2 74,0 0 0,1 7-23,-1 2-113,-6 4 1,3 3-1,-7 2 1,1 8-1,0 4 77,0 3 0,-1 6 0,-4-1 1,0 3 10,0 2 1,0 6-88,0 3-112,0-3 0,-4 0 0,-1-6 1,2-1-1,1-1-372,2-3 335,0-3 0,-5-11 0,1-2 0,1-2-407,1-2 0,0-9 192,-2-4 1,2-10 163,-3-4 0,4-4 0,-1-3 0,-1-3-97,-2-4 0,1-4 133,4-2 0,-2-4 1,-1-1-1,-2-4-116,2-7 0,1 3 83,2-6 0,-1 3 0,-2-3 0,-2-4-14,2-3 1,1-1 110,2 4 1,0 5 0,0 9 0,0 6 752,0 7-462,0 5 1,-1 13 0,-3 7-91,0 8 1,-1 11-67,5 5 0,0 3 1,1 1-1,3 1 140,0-1 0,6 5-205,-5 0 0,1 2 0,-3-3 0,2 1-131,-2-2 0,-1 4-199,-2-2 151,6 1 0,-5-8 0,4 0 0,-3-4 1,-2-2-502,0-2 418,0-2 1,0-10 545,0-6-285,0-13 1,4-4 0,1-7 0,-2-1-1,-1-4 105,-2-4-186,0 3 0,0-9 0,-2 2 0,-1 0 0,-3-5 1,0 3-1,-2-2-26,0 0 1,-2 3 42,-4 0 0,5 2 0,-1-2 1,1 6 286,1 7 0,-5 4 115,4 7 538,2 0 1,-4 8 620,7 6-1189,-1 0 1,5 12 8,0-2 1,1-2-137,4 1 0,-2 1 0,5 4-62,-2 0 1,1-5-75,-2 1 0,-2-1 0,5 6 1,-1-1 84,1 0 1,-3 0-194,5 1 1,-6 3 0,4 1 0,0-1-65,0-2 1,0 3-31,1-1 1,2 8 0,-4-3 0,1 4 66,3 2 0,-3-1 49,1 1 1,-4-1 0,3 0-1,0 1 35,0-1 0,-5 1 43,1-1-83,4 1 1,-6-2 0,4-2 0,-1-2 0,0 1 122,-2-2-121,-2 5 1,4-6-1,0 4 1,-2-3 0,-1 0 117,-2 0-117,0 2 0,4-2 0,1-3 0,-2-3 0,-1 0 153,-2 3-154,0-4 0,2 6 0,1-7 0,1 0 129,0 1-130,-3 5 0,-1-9 0,0 3 0,0-1 97,0 0-118,0 1 1,0 0-1,0 0 1,0 1-1,0-1-4,0 0-4,0 0 0,0 0 0,0 1 0,0-1 0,0 0-102,0 0 104,-6 0 1,4 1-1,-2 0 1,2 3 0,0 1-11,-2-2 0,2-1 1,-4 3-1,6 0 1,0 0-1,-2 1-60,-3 4 47,4-3 0,-6 5 0,7-2 0,-1 3 0,-2 3-255,-2 3 255,0-3 0,5 11 0,0-4 1,-1 1-1,-2 1-149,-2 5 114,0-7 1,3 8-1,-1-10 1,-1 1-1,0 4 1,3-1-1,1-1-11,0-4 0,0-3 80,0 2 0,0-1 0,0 4 0,0-1 11,0-3 0,0-2-20,0-2 5,0 0 1,5 1 0,-1-1 0,-1 1 0,1-1 20,0 1-1,-2-1 0,4-1 0,-6-2 0,0-1 0,0 1 127,0 2-125,0 1 1,0 1-1,0-1 1,0 1-1,0 1 1,0 1-1,0 4 27,0 1 1,-4-4-52,-1 1 1,0-3 0,5-1 0,0-1-13,0 0 0,0 1 3,0-1 0,0-1 0,0-2 0,0-1 35,0 1 1,0 2-1,0 2 0,-5-6 0,1 1 1,0 1 7,3 2 1,1 0-31,0-3 0,0 1 0,0-4 0,0 1-8,0 3 0,0-3-11,0 2 1,0-5-1,0 4 1,0 3 7,0 1 0,0-4 10,0 1-8,0 0 1,0 4 0,0 1 0,1-3 0,3 0 93,0-3-83,1-5 0,0 7 0,0-6 1,-1-2-1,1 1 132,0 1-133,6-4 1,-8 6 0,5-5 0,-2 1 0,-1 2 44,1-2-48,-4-1 0,9-2 0,-6 2 0,-2 2 0,0 1 54,2-2-61,-4-1 0,6 3 0,-7 1 0,0 1 0,0-1 0,0-2 0,0 4 0,-2 0 0,-1 2 0,-2-1 0,-1 1 0,1 4 0,3 1 0,-5-1 0,3 1 0,-2 1 0,0 1 0,-1 3 0,3-1 0,-1 0 0,-1 0 0,-1-1 0,1-1 0,3 2 0,-5-3 0,5 7 0,-5-6 0,2 3 0,2-3 0,3-1 0,1-1 0,-2 1 0,-1 1 0,-2 2 0,2-1 0,2-2 0,1 5 0,-5-4 0,0 6 0,2-1 0,1-1 0,1-1 0,-2-2 0,-2-2 0,0 3 0,5 0 0,0 2 0,0-3 0,0 1 0,0-2 0,0 1 0,0 1 0,0-3 0,0 3 0,2-3 0,2-1 0,0-1 0,5 1 0,-4-1 0,3 1 0,0-1 0,0 0 0,-1-1 0,3-3 0,3 3 0,-10-10 0,5 5 0,-2 0 0,-3 1 0,-1 2 0,-2 0 0,1 0 0,2-1 0,2 1 0,0-2 0,-5 0 0,0-5 0,0 7 0,0-5 0,0 1 0,0 1 0,0 0 0,-6-4 0,4 2 0,-4-6 0,1 2 0,-1 1 0,-2 2-767,5 7 0,-5-3 0,5 11 0,-2 5 0,2 8-4265,1 10 5032,8 13 0,1-25 0,1 1 0,3 5 0,0 0 0</inkml:trace>
  <inkml:trace contextRef="#ctx0" brushRef="#br0">18228 8189 8496,'-21'-29'0,"5"1"0,-3 1-875,3 3 875,9 10 0,0 1 0,7 5 0</inkml:trace>
  <inkml:trace contextRef="#ctx0" brushRef="#br0">17474 7563 8537,'-28'-43'216,"5"7"1,6 5 0,8 5 0,9 9 0,8 6 1107,4 6-1196,2 4 0,1 2 1,-1 4-1,0 6 0,0 6 1,2 7-1,1 4 0,4 6 1,0 5 1382,-1 7-1495,-1 11 0,0 9 0,0 10 1,-11-35-1,0 2 0,-1 3 1,-2 2-1,0 7 0,-2 1 1,1 6-1,-1 2-71,-1 6 1,-1 1 0,-3 3 0,-1 2-1412,0-23 1,0 1 0,0 0 1451,-1 1 1,-1-1 0,1 1 0,0 3 0,-1-1 0,1 1 0,1-2-1,0 0 1,0-1 0,-1 25 0,1 0 0,1-2 0,0 0 0,-1-1 0,1-1-1,0 2 1,1 1-42,0 1 1,0 1 0,1-7 0,0 0 90,0 4 1,0 1 0,0-3 0,0 1-1,0 0 1,-1 1 0,-1 1 0,-1 1 1,0-26 1,0-1 0,-1 1 0,-1 3 0,-1-1 0,0 0-166,-3 23 0,-1-1 108,2-25 1,-1 0 0,1 0 0,0 1-1,1 1 1,-2-1 0,-1 0 0,-1 0 0,1 1-1,-1-2 1,-1 0 0,1 0 0,-5 24 0,1-1-1,0-1 1,0-1 0,0-1 0,1-1-605,0-2 1,0 1 547,-1 0 1,1 0 0,3-10 0,0-1 0,1 0 0,1-1 0,2-5 0,0-1 0,2-3 0,1 0-106,1-2 0,1-1 1,1-3-1,0 0 1,1 32-1,2-10-297,3-6 0,-1-14 281,11-3 1,-3-18-1,14-6 1,4-13 195,6-9 0,2-6 0,4-10 0,4-3 0</inkml:trace>
  <inkml:trace contextRef="#ctx0" brushRef="#br0">17389 7592 8525,'-22'-42'311,"4"6"1,9 9-15,9 12 0,1 7 0,9 8 0,2 0 1,4 0-1,5 0 204,1 0 0,6-2 0,9-1 0,4-2-231,8 2 0,12-3 1,10 1-1,-31 3 1,1-1-246,3 0 0,0 0 0,7 2 0,1 0 0,5-2 0,1 0 0,4 0 0,0 1-555,0 0 1,0-1-1,3-1 1,0-1 476,1 3 0,1-1 0,2-1 0,1-1 0,-2 1 0,0 1 1,-1 0-1,0 0-62,-3 0 1,0 0 0,-3 0 0,-1 1 37,-2 2 0,-2 0 1,-1-2-1,-1-1 1,-1 1-1,-2 0 1,-2-1-1,-1 1 90,-5-1 1,-2 0 0,27 1 116,-12-3 0,-7 4 1,-12 1-1,-9 0 171,-7 0 1,-12 1-170,-4 4 1,-4 3 0,-1 8 0,0 3-17,0 4 0,-6 11-121,-3 3 51,-10 4 1,-2 15-1,-4 5 1,0 7 0,-4 5-100,14-35 0,-1 0 27,-1 1 0,0 1 0,1 7 0,-1 2 0,0 1 0,-1 0 0,1 1 0,0 0 0,-1 2 0,-1 0-403,1 1 1,0 1 425,-1 1 0,0 0 0,0 3 1,0-1-1,1 0 0,0-1 1,0 0-1,1-1 0,1 0 1,1 0-17,-1 0 0,2 0 8,-1 1 1,1 0 0,0 1 0,0 1 0,0-2 0,1 1 0,0-2 0,2 0 0,1 1 0,1 0-77,1 1 1,0 1 62,1-2 1,0 1-1,-1 7 1,-1-1 0,1-2-1,0-2 1,1-1-1,1-1 1,1-2 0,-1 0-1,2-1 1,0 1-1,1 0 1,0 0-48,0 1 1,0 0 0,2-6 0,0-1 71,-1-3 1,-1 0 0,2 1-1,1-1 1,0 0 0,0-1 0,0 2-1,0-1 66,0 1 1,0-1-1,0-3 1,0 0 69,0 2 0,0-1-123,0-2 1,0 0 0,2 0 0,1 0 0,0 0 0,0 1 0,1-1 0,0 0 0,1 1 0,1-1-38,0-1 0,0 0 1,7 35-1,-2 2 0,-3 0-15,-2 0 0,4-4-5,-5 0 1,1-2 0,-3-2 0,2 2-4,-2 3 0,-3-10 67,-5 0 0,-3-6 0,-6-3 0,0-1 0,0-4 1,-7-5-20,-3-9 0,-2-8 0,-4-8 1,-4-1 74,-3-4 1,-5-8 10,0-4 0,-2-3 1,-4-2-1,-4 0 117,-3 0 0,-8 0-148,-4 0-29,-2 0 0,-4 5 0,-1 1 0,-4 2 0,1 3 81,0 1 1,36-5 0,1 1 0,-37 6-1,-1 0 109,1 0 0,3 1 349,7-1 0,-1 0 1,5 0-1,1-1-864,4-4 0,3 4 297,7-4 0,6 7 0,-4 2 0,5-4 0,1-2 0,2-2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3640 11700 8310,'-19'0'293,"0"0"1,3-1 0,9-3 300,11 0 1,18-6-1,21 4 1,9-2-409,8-3 1,11 0 0,-30 5-1,2-1 1,3 1 0,1 0-80,5-2 0,1 0 0,6-1 0,2 0 1,3 2-1,1 0 0,3 0 0,0 0-202,-1 0 0,0 0 1,-1 0-1,-1 0 0,-1 0 1,-1 1-1,0 0 0,0 1 82,2 0 1,-2 0 0,-6 3 0,0 0-1013,2-3 0,0 0 1001,-5 3 0,-2 1 0,2-2 1,0 0-1,-3 2 0,0 2 0,1-1 1,-1 0-1,-2 0 0,-2 0 0,-4 0 1,-2 0-1,27 0-592,-14 0 0,-15 0 321,-6 0 1,-15-2-1,-10-1 1,-12-2-184,-10 2 1,-14 0 227,-15-2 170,-6 4 1,-19-12 0,-4 5-1,-6-1 1,37 4 0,-2 0 168,-1 0 0,0-1 0,3 0 0,1-1 0,0 0 0,0 0 0,-34-7 467,3 0 0,6 1 387,3 4-617,16-4 1,26 22 10,25 1 0,13 12 0,16 2 0,5 4 176,7 5 0,0 4 202,6 5-131,-6 1 0,-4 0 0,-10-1 0,-8 1 0,-10 0-816,-8-1-336,-17 1 1,-5-2 0,-14-3 0,-1-5 567,-2-3 0,-7-2 0,4 1 0</inkml:trace>
  <inkml:trace contextRef="#ctx0" brushRef="#br0">30242 12141 8503,'28'-29'123,"0"1"0,2 1 1,2 2-1,3 3 1,0 1 283,-1 4 1,-2 7 0,-8 6-1,-5 2 231,-4 2-360,-7 0-291,-8 0 0,-16 0 0,-14 0 0,-12 2 0,-13 1 0,-13 3 0,28-3 0,-1 0-100,-5 0 1,-3 1 0,-5 1 0,-2-1 91,-5-1 0,-2-1 0,-2 1 0,-1 0 0,-4-1 0,-2-1 0,-6 2 0,-2-1-292,24-1 0,-1 0 1,0 0-1,-4 0 1,0 0-1,-1-1 347,-1 0 1,0 0 0,0 0 0,2 0 0,0 0 0,1 0 0,3 0 0,0 0 0,0 0 0,-24 0-1,1 0 107,3 0 1,1 0 0,6-3 0,1 0 143,6-2 0,3 0-161,5-1 0,2-1 0,10 3 0,1-1 0,-32-3 0,6 0 0,9 2-102,10 0 1,8-1 0,15 2-360,2-4 1,10 1 171,9-1 0,11-1 0,10-4 0,11 0-318,9-1 0,16 1 348,5 0 0,11 0 1,2 0-1,4-1-54,0 1 1,4 0 364,-3 0 1,0 4-1,-11 2 1,-8 0 1329,-12 1-1048,-1 3-11,-26-2 0,-12 12 0,-29 5 0,-14 7 0,-11 6 1576,-8 2-1780,-9 3 0,3-1 0,-4 1 0,4-1 0,3 1 364,3-1 1,5 5 0,17 2 0,12 3-1173,12 6 1,19-1 525,15 4-521,26 4 1,-11-28 0,5-2 0,6 4 0,3-1 0,2 0 0,2-1 0,3 1 0,1-2-1637,1-1 0,0-1 2196,-3-1 0,0-2 0,4-2 0,0-1 0,-1 0 0,1 0 0,3 1 0</inkml:trace>
  <inkml:trace contextRef="#ctx0" brushRef="#br0">16251 10520 8331,'-6'-35'-197,"4"4"1,-2-6-1,2 3 1,4 2-1,2 4 539,6 4 0,-2-1 0,1 6 0,2 0-215,2-2 15,1 5 1,-4-4-1,-2 6 1,-2 0-1,-3-1 1,-1 1-1,-4 1 183,-3 4 0,-3 1 0,-7 5 0,-4-2-119,-5 2 1,-3 3-246,-1 5 1,-7-2-1,-3 8 1,-3 3 43,-2 4 1,-6 7 2,-3-1 1,-5 4-1,-4 4 1,-4 2 39,0 3 1,-3 2-26,7 9 1,26-23 0,0 2 0,0 3 0,1 1 0,-3 2 0,1 1-203,1 0 1,0 1 0,0 3-1,1 0 215,3-1 0,0 2 1,-2 2-1,0 1 1,2 0-1,0 0 0,2 2 1,0 1 29,1-1 0,2 0 1,1 2-1,1 0-5,2-2 1,2 2 0,1 2 0,1 0 0,2-1-1,1 1 1,2 0 0,2 0 24,3-1 1,2 1-1,1 1 1,2 0-42,2-2 1,2 1-1,2 2 1,2 1 0,1 2-1,2 0 1,2 1-1,2 1 22,1-2 1,1-1 0,0 2-1,0 0-68,0-2 1,1 0-1,0 4 1,0 0-1,0 0 1,0-1 0,0 2-1,0 0-40,-2-1 1,1 0 0,0-3 0,2 0-18,0 1 1,1 1 0,2-1 0,1 1 0,-1 1 0,-1 1 0,1 0 0,0-2-22,-1 0 1,2-1 0,0 2 0,2-1 55,1-3 0,2 0 1,1 4-1,1-1 0,-1-2 1,0 0-1,2-1 0,0 0-60,0-2 1,1-1-1,-1-4 1,2-1 56,0-1 1,2-1 0,0-3-1,2-4 1,3-3 0,2-2 0,0-2-1,2-2 32,0-4 1,2-3-1,3-5 1,1-3 21,3-2 1,0-4 0,2-1 0,2-3 0,2-4 0,0-3 0,-1-3 0,0-3 14,0-2 0,-1-2 1,-1-1-1,-1-2-55,2-2 1,1-1 0,-4-2 0,0-1 0,1-1-1,-1 0 1,-2-1 0,-2-1 31,-1 0 0,-2-1 0,0-3 0,-1-1 29,0-2 0,0-1 0,0-3 0,-1-1 1,0-4-1,0-2 0,-2-1 0,0-1-7,-1 0 1,-2-2 0,0-3 0,0-1-16,2-2 0,-2-2 0,1-5 0,-2-2 0,3-4 0,0-2 0,-14 22 0,0 0 0,-1 0-79,0-1 1,0 0 0,-2 0-1,-2-1 1,-2-1 0,0 0-81,2-3 1,0 0 0,-3-1 0,-1-2 0,-2 0 0,-1-1 0,1-4 0,0-1 0,-1-1-1,-1 0 1,0 0 0,-1 0 130,-1-1 0,-2 1 1,1 0-1,-2-2 1,0-1-1,-1 1 16,-1-3 1,-2 1 0,-1-1 0,-2 0 0,0 1-1,-2 0 1,-2 0 0,-1 0 0,-2 1 0,-1 2 0,-1 1-1,-2 0 15,-1 5 0,-1 1 0,-3 1 0,-3 7 0,-1 1 0,-3 1-14,-12-19 1,-6 4-1,-5 4 1,-4 4-1,-3 7 1,-3 4-1,-3 4 1,-4 4-116,-1 5 0,-3 6 0,0 6 0,-2 5-14,-1 2 0,-2 2 0,-3 4 0,-1 3 1,0 2-1,0 1 0,1 3 0,1 2-490,1 5 1,1 1-1,1 1 1,1 2 311,1 5 0,1 2 0,2 1 0,2 4 291,7 3 0,1 1 0,-4-3 0,1 3 0,9 3 0,1 2 0,-1 1 0</inkml:trace>
  <inkml:trace contextRef="#ctx0" brushRef="#br0">16465 8487 15328,'-13'-55'-401,"8"9"1,-7-6 0,4 6 0,5 5 0,3 3 953,4 5 0,-1 11-494,7 8-1,-1 12 1,-1 12 0,-3 10 0,-3 10 0,-2 11 0,-2 11 0,-1 8 142,-2 7 1,-4 9-1,5-36 1,1 2 0,0 2-1,-2 2-256,0 3 0,-1 1 1,0 3-1,-2 2-114,-1 3 1,-1 2-1,2 1 1,-1 1-1,-3 4 1,0 1-1,0 0 1,-1 0-291,-1-1 0,1-1 0,1-1 0,0-1 358,1-5 1,-1-3 0,1-7 0,-1-2-1,0-6 1,-1-1 0,-9 21-314,2-16 1,-4-9 218,5-12 0,-2-4 0,4-11 0,-4-6 218,-1-5 0,3-15 44,-4-1 0,5-12 1,-1-9-1,4-4 590,0-3 0,7-2-433,4 1 1,10 9-1,10-1 1,11 7 223,9 6 0,11 8 41,6 0 1,2 5-1,3 5 1,2 4 168,2 3 0,7 2-555,2 0 1,-4 7 0,2 2 0,-5 5-1219,-9 5 0,-6-3 556,-11 3 1,-10-3-1,-10-2-345,-7 0 0,-4-6 933,-2-3 1,3-22 0,6-7-1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16550 6497 8437,'-22'-6'-159,"-4"-1"1,8-4 0,-1 2 0,0-2 0,0-2-1,3-3 1,5-1 297,6-2 1,-1-5 0,1 4 0,2-1 0,1-1 0,2 1 97,0 1 1,0-4 0,0 4 0,0-1-53,0 1 0,0 1 0,0 4 1,0 1-58,0 0 0,-11 1 1,-5 2-1,-6 3-79,-8 2 1,-4 1 0,-9 5-1,0 0 19,1 0 1,-1 2-1,0 4 1,-1 9-73,-3 7 0,2 6 0,-2 5 0,4 7 29,5 6 0,-3 6 0,2 9 1,17-27-1,0 0-5,-2 3 0,0 0 0,-2 3 0,-1 1 0,0 4 1,0 2-1,-2 2 0,-1 1-114,0 3 1,-1 2 0,-3 3 0,0 2 0,1 1 0,1 1 0,-1 1-1,0 1 203,-1-1 0,1 2 0,0 4 0,0 2-170,10-22 1,-1 0-1,0 0 1,-1 3 0,0 1-1,1 0 1,0 0 0,0 1-1,1 0 1,0 0 0,2-1-1,0 1 114,0 0 1,1 0-1,1 1 1,1 0-1,1 0 1,1 1-24,0 2 1,0 1 0,1-1-1,2-2 1,1-1 0,1 0-1,0 1 1,1 0 0,1-1-1,0 1 1,1-1 0,1 0 43,0 2 0,0 0 0,0 0 0,1-1 1,0-1-1,1 1-791,1 3 0,1 0 0,0-1 804,0 20 0,0 0 0,2 0 0,2-1 0,0-10 0,1-1 0,1-3 0,2 0 0,3-2 0,2 0 0,1-4 1,1-1-1,3-1 0,0-2 100,0-4 1,0-2-1,3-4 1,2-2-163,1-3 0,1 0 0,1-2 0,3 0 0,2-1 0,1-2 0,-1-1 0,1-1 76,27 26 1,3-5-155,-29-25 1,1-2-1,30 20 1,5-9-1,2-3-113,1-6 1,4-11 158,3-11 1,-33-8 0,1-2-1,4-3 1,0-3 0,2-5-1,0-3-47,-1-4 0,0-3 1,2-3-1,0-2 52,4-6 1,-1-2 0,2-1 0,0-2 0,1-3 0,-1-2 0,-1-1 0,-1-2-6,-2 0 0,0-1 0,1-1 0,0-1 2,-1-6 0,0-1 0,-15 19 0,1 0 0,-1-2 1,0-1-1,-1-2 0,0 0 0,1-1 0,-1-1 0,0 0-69,-1-1 0,-1-1 0,0 0 1,0 0-1,0-1 0,0-1-28,1-1 0,0-1 0,0 0 74,0-1 1,0 1 0,-1-1-1,0-3 1,0 0 0,-1 0-1,-1 1 1,0 0 0,-1 0-1,-3 2 1,0-1 0,-2 0-1,-1 0 1,-2 0 0,0 0-1,-1 0 1,-2-1 0,0 0-1,-1-1 1,0-1 0,0 0-23,-1-1 0,-1-1 0,0 1 0,-2 2 0,-2 0 0,0 0 59,-2-2 0,-2 0 0,-1 0 1,-1 2-1,-2 0 0,-1 0 0,-2 1 1,-2 0-1,0 1 0,-2-1 0,-1 0 1,-2 0 226,-1 0 0,-2 0 0,-2 0-150,-1 4 0,-3 1 1,0-1-381,-2 1 0,0 0 0,-3 2 275,-11-19 1,-3 2-1,-1 0 1,-3 1 0,-3 3-1,-2 3 1,-1 2-1,-1 2 1,-2 4 0,-1 3-1,-1 6 1,-2 4-1,-2 4 1,-2 4-217,-1 3 1,-1 3 229,3 4 0,-1 3-133,-2 2 1,0 4-1,5 3 1,1 5-1,-3 3 1,0 3-1,1 4 1,0 3-402,-1 3 0,1 3 1,-1 4-1,1 3-524,-1 2 0,1 4 1063,1 1 0,1 3 0,0 3 0,1 1 0,3 4 0,0-1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16735 8388 8585,'-27'-43'-107,"3"4"1,7 5 0,6 11 0,6 5 0,2 4 410,-2 0 0,-3 1 0,-6 2 0,0 2 312,0-2-295,6-2 1,-5 5-1,5 5 1,0 6-1,3 10 479,4 9-747,1 8 1,0 14 0,0 5 0,0 6 0,0 7 0,-2 3 0,-1 4-6,-2 5 0,1-33 1,-1 1-46,3 5 0,-1 0 1,-2 0-1,-1 1 0,1 4 1,1 0-1,-2-2 1,1 0-217,-1-3 0,2 1 0,1 0 0,1 0 212,4-2 1,1-2-1,1-2 1,3-2-1,18 31 1,13-7-128,11-6 0,-18-31 0,3-2 62,3 2 0,2-2 0,2-4 1,3-2-1,7 0 0,1 0 1,2-3-1,1-2-57,3-2 0,2-1 0,6 2 0,1 0 112,4-3 1,0-1-1,-2-2 1,0 0-1,2-3 1,1 0 0,1-1-1,0 0-378,2-1 0,0-1 0,3 1 1,0-1 383,3 2 1,-1-1-1,-1-1 1,-1 0-1,1 1 1,0 0 0,-2-1-1,-1 0 54,1-1 0,-1 0 0,-1 0 0,0 0-51,2 0 0,-2 0 0,-5-3 0,-1 0 0,0-2 0,-1-1 0,-2-2 0,0-2-235,-2-1 1,0-2 0,-4 0 0,0-2 273,-3-1 0,-1-1 0,-5 0 1,-2-2-1,-5-2 0,-3-1 0,-3 0 1,-2 0 163,28-26 0,-6-7 4,-15-7 0,-10-6 0,-16 2 0,-6-5 230,-6-5 1,-4 35 0,-2 0-279,0-2 0,-3 1 1,-2 1-1,-2 1 1,-14-26-1,-2 6-306,1 6 1,5 8-35,-1 13 0,3 8 1,2 15-1679,0 6 1,6 4 1860,3 4 0,4 4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21697 4976 17402,'-8'-21'-516,"-3"1"0,6-6 0,3 4 0,6 2 0,5 2 0,5 4 0,5 3 1261,5 2 1,-2 1-1,2-3 1,-1 3-1,1 1 1,-2 4 1328,-1 2-1959,4 1 0,-9 0 0,1 1 1,-4 4-1,-4 5 0,1 4 0,-2 5-246,-4 4 1,-2-1 0,-2 4-1,0 2-94,0 4 0,5 6-248,0-5 305,-1 6 0,-4-2 0,2 5 0,1 3 1,3 0 179,2 3 1,3 4 0,7-5 0,2 1-437,2 1 1,2-10-326,4 4 709,7-10 0,-3 0 0,6-9 1,1-5-1,2-5 0,2-5 0,0-4 776,-1-3 0,1-9-466,0-2 1,4-5-1,0-4 1,-1-1 210,-2 2 0,4-3 128,-1 1-511,1 0 0,-6 4 0,-1 1 0,-3 0 0,-3-2 0,-3-1 0,-2-4 18,-4-1 0,-11-3 268,-1-8-351,-9-4 1,1-10-1,-8-4 1,-4-2-1,-8-6 221,-8 1-72,-5-1 1,-2 9-201,1 2-431,6 17 0,-3 4-1327,6 13 1319,0 6 0,4 2 0,3 9 0,2 6 0,6 10 346,2 6 1,8 4-1,2-1 1</inkml:trace>
  <inkml:trace contextRef="#ctx0" brushRef="#br0">20773 2602 17803,'-23'-37'-744,"4"-2"0,4-5 1,2 1-1,4 2 1,4 5-1,2 1 1358,-2 2 0,2 1 0,-5 8 1,2 5-242,2 4 1,-2 8-1,3 7 1,3 10 1,3 7 0,8 7 1,0 11-1,5 6-117,3 4 1,5 9 0,-5-2-1,-2 4-28,-1 0 0,3 8-305,0 2 0,-5 3 0,-6 4 0,-2 3-288,-4-36 0,-1 0 0,0 4 0,-2 1 1,0-1-1,-2 0 0,-2-2 0,-2-1-308,-10 31 0,0-15-240,-7-14 804,0-7 1,-4-20 0,-1-7 0,1-9 0,0-9-24,-1-10 0,2-8 0,4-6 0,4-5 317,3-3 0,8 3 162,3 0 0,4 3 0,1 1 0,1 7 221,4 5 1,8 4-249,6 9 0,7-2 1,1 6-1,6 3 293,4 5 1,-1 2-550,2 9 1,6-2-1,-4 8 1,-2-1-525,-2 0 1,2 6-815,-5-1 867,0 3 1,-11 1 0,-3-1 0,-1-2 0,-1-3-3104,2-1 3517,6-2 0,-3-5 1,7 0-1</inkml:trace>
  <inkml:trace contextRef="#ctx0" brushRef="#br0">22095 3611 9742,'-21'-6'-273,"5"-1"1,-2-4-1,2 3 1,2 2 0,-1 1 274,1-1 1,0 4 0,0-4-1,-2 1 124,-3 1 0,3-3 0,-3 4 0,3-3 0,2-2 0,0-3 84,0-2 1,-1-1 0,1-2 0,0-3 266,0-4 1,1 0-46,4 0-378,2-1 0,7-9 0,0-2 0,0 0 0,2-1 152,3 0-186,3-2 0,6 0 1,2 0-1,1 0 1,4 2 124,1 3 1,1 7-1,7 4 1,4 2 103,3 2 1,6 9-143,4 4 1,7 4 0,13 2 0,10 4-73,-34-1 1,1 1-1,0 3 1,0 2-40,4-1 1,-1 1-1,-2 2 1,-1 1-1,0-2 1,0 0-1,-2 1 1,-2 0-107,36 11 0,-11 0-26,-8 0 1,-18-1-1,-14-4 1,-7 2-309,-10 2 0,-15-4 459,-12 1 0,-11 3 0,-17 0 0,-5 2-12,-3-1 1,4 3-222,4 7 1,-1-2 0,4 7 0,5 2-424,2 1 635,10 1 1,0 1 0,5 0 0</inkml:trace>
  <inkml:trace contextRef="#ctx0" brushRef="#br0">22948 3853 8172,'0'-15'121,"0"6"1,0-1 0,0-1 0,0-1 0,0-2 200,0-1 1,13 0-1,5-4 1,9-7-198,7-5 1,3-2 0,14-10 0,9-6 0,-25 22 0,1-1 0,2-3 0,1 0 12,2-2 0,1 0 1,2-1-1,0 0 1,2-1-1,0 0 1,-1 2-1,0 0-41,-1 1 0,-1 1 0,-2-2 0,0 3 0,-6 6 0,-1 2 0,33-21 30,-6 4 1,-10 9 0,-9 1 0,-10 9 138,-11 4-90,-9 2-195,-12 6 1,-3 1 0,-6 7-1,-10 0 1,-8 2-651,-6 3 476,-4 3 0,1 4 1,1-1-1,2-1 1,0-1-399,1-1 1,10 0 0,6-5-77,5 2 626,8 0 1,3-5 0,11 0 72,7 0 1,5 4-1,9 3 1,3 1-1,-1 1 131,1-1 0,0 5 39,-2-4 1,-8 9-1,2 0 1,-6 1-321,-9 2 0,-4-4-239,-8 7 0,0-5 0,0 3 357,0-1 0,-6-2 0,-2-5 0</inkml:trace>
  <inkml:trace contextRef="#ctx0" brushRef="#br0">24483 2744 8272,'15'-14'226,"0"-1"0,3 3 595,1 2 1,1-2 0,-2 2 0,2-3 23,2-1 1,2 0-618,4 0-250,1 0 0,-5-5 1,-1-2-1,1 1 0,-2-1 1,-3 2-1,-5 0-263,-4 0 1,1-5 238,-6 6 0,-7-6 1,-8 5-1,-2 2 14,-2 1 0,-7 6 185,-3 1 0,2 6 0,0-2 0,2 3 18,2 2 0,2 7-141,2 2 0,2 5 1,2 4-1,5 2-141,4 2 0,1 4-35,0 7 1,6-3 0,4 3-1,2-3-322,2-2 0,5-1 84,0-3 1,0 1 0,-4-6 0,-1-1-629,0-3 1,0-7 109,0-3 734,1-3 0,-3-4 1,-2-3-1,-4-6 0,-1-6 1,0-7 32,-2-3 0,3-3 0,0-1 1,2-4-1,2 0-37,-2 0 0,4 2 558,-2 5 0,-2 6 0,1 3 1,1 3 983,-3 2 0,6 6-998,-3 3 1,1 10 0,0 6-1,-2 5 221,2 3 0,2 6-540,1-1 0,-4 7 0,-1 2 1,1-1-25,-3-2 1,1-2-746,-3 1 1,-2-5-1,5-2-1068,-2-2 1677,-1-1 0,-3-13 1,1-6-1,2-9 154,-2-8 0,0-6 607,2-5-514,-4 0 1,10-2-1,-4-2 1,1-1-1,3 3 1,1 3-1,2 5 751,1 1 1,-1 4-748,0 7 0,2-1 0,1 7 0,4 2-121,1 5 0,-3 5 220,5 6-476,-7 7 0,5-4 0,-4 5 0,0 0 1,0-1-1,-4 0 233,-4-4 0,2 5 0,-4 0 0</inkml:trace>
  <inkml:trace contextRef="#ctx0" brushRef="#br0">25720 2246 8272,'0'-9'406,"2"-1"2538,3-1-2477,-4-1 1,6 10 0,-9 7-1,-1 6-468,-2 3 1,0 2-1,5 1 1,0 4-515,0 1 1,0-3 156,0 4 1,7-5 0,2 1 0,4-3-139,1-2 0,5-2 162,0-2 1,6-4 0,-3-6-34,0 0 1,8 0-1,-4 0 421,-1 0-290,0-6 1,-3-2-1,-1-6 236,-1 0 0,-4-7 0,5-1 0</inkml:trace>
  <inkml:trace contextRef="#ctx0" brushRef="#br0">26175 1678 8272,'0'-23'113,"-1"4"1,-2 4 1946,-2 0 35,0 1-1817,5 6 1,0 8-1,2 11-174,2 7 0,4 4 0,7 8-179,-1 3 0,5-3 1,0 3-1,-2-3-22,-1-1 0,0 4-53,3 0 0,-8 5 1,3-5-1,-3 0-362,-3 2 0,3-3 0,-6 4 151,-2-1 1,-2-2 0,-2-6 0,-2-2 118,-2-1 1,-6-7 0,3 2-25,0-3-413,-5-8 201,12 4 0,1-10 478,9 3 0,10-10 0,3-3 0</inkml:trace>
  <inkml:trace contextRef="#ctx0" brushRef="#br0">26332 2289 8272,'8'-14'130,"-4"-1"1,-2 1-1,-1 0 1,3-2-1,0-1 2099,0-2-1968,-3 0 1,-1 5 0,-1 1 0,-4 4 0,-5 4 0,-2 3 0,-4 4-72,-3 3 0,-2 4 0,-4 8 0,1 4 0,1 1-250,1 3 0,1-3 0,7 2 0,1 0-407,4-2 1,2 0 259,7-3 1,2-3-1,4 3 1,7-5-181,4-5 1,10 3 190,2-8 0,1 1 0,6-5-122,-1 0 0,3-2 0,-5-2-415,-2-6 597,-1 4 1,-1-7 0,-1 4 0,-1-4 0,-3-1-2,-5 0 1,-2-1-1,1 0 1,-1-3 95,-4-1 1,1 0 120,-5 5 206,-2-6 0,5 4 1,-4-3-1,0 3 0,-2 2 1228,1 0 1,-6-1 436,4 1-1698,-3 6 1,-4 2-1,-3 6 1,-3 2-88,0 2 0,-4 4-86,2 6 1,-1 1-1,2-1-577,4 0 0,-1 0 0,1 1-462,2-1 0,1 0 526,2 0 0,0 0 1,2-1 256,3-3 1,-2-4 161,6-6 0,-4 0 0,4-2 1,3-1 536,0-2 1,1-6-219,-4 2 1,4-9 0,-4-1 0,4 1 384,1-3 1,0 5-343,1-3 0,-1 5 0,2 3 0,1 2-214,2-3 1,0 6 0,-3 1 0,1 4-612,2 1 1,0 1-60,-5 4 1,0 3 0,-1 6 0,-2 0-723,-1 1 1,-7-1 815,2 0 1,-4-4 0,-1-1-630,0 2 1163,0-5 1,0-1 0,2-11 696,2-8 1,-2-2 265,3-8 0,3 0 0,1-4 0,5-2 464,5-3 0,3 1-1384,7-6 1,-1 8-1,2 0 1,2 7-267,1 2 0,5 4 0,-6 7 1,-4 7-4006,-3 6 4136,-7 11 0,2 9 0,-6 5 0</inkml:trace>
  <inkml:trace contextRef="#ctx0" brushRef="#br0">20374 4890 9397,'15'2'398,"0"3"1,4 4 0,7 4 0,4 3 344,3 3-683,6-4 1,2 12-1,7-3 1,-1 3-1,-1 0 1,-2-4 0,-4-4-1,-4-3 1,-4-3 299,-2-4 1,-3-2 0,-4-7 0,-4-2-138,-3-3 0,-2 2 0,0-6 0,1-4-328,-1-4 0,0 1-1108,0-3 953,-6 3 260,5 2 0,1-7 0,8-1 0</inkml:trace>
  <inkml:trace contextRef="#ctx0" brushRef="#br0">21142 2502 9655,'7'-9'252,"2"-1"0,5 5 0,5-4 0,5-4 0,3-4 0,3-7 0,3-3-163,5-1 1,-2-2-1,-1-2 1,-3-2 0,-7-1-1,-3-2 1,-6 3-115,-5-1 1,-6 8 0,-10 8 0,-5 5 117,-2 4 0,-9 4 0,-3 6 0,-1 2 11,1 2 1,-1 11 0,5 8 0,-1 4 49,1 2 1,5 1-156,6 3 0,6-3 0,-2 5 0,3-2-126,2 0 1,2 5-91,3-5 1,9-1 0,10-9 0,2-4-126,3-3 0,-1-8 158,1-3 6,6-4 0,-4-2 0,5-6 1,-2-7-1,-6-8-178,-3-5 0,-6-3 0,3-1 1,-1-3-157,-4 3 0,-1-4 72,-2 2 0,1 1 0,-1 7 440,0 1 0,7 1 0,1-6 0</inkml:trace>
  <inkml:trace contextRef="#ctx0" brushRef="#br0">22024 1933 8406,'0'-14'-35,"0"0"1,0 0-123,0 0 1,4-1 255,1 1 721,0 0 1,0 0 0,-1-1 1320,0 1-1733,3 6 1,-10 4-220,3 8 1,-9 6 0,-2 7 0,-5 4-29,-3 1 0,0 0-113,5 2 0,0 4 0,-1-1-379,1 5 0,6 1 0,4-6-185,2-4 1,4 4 0,2-3 0,7 1-167,7-1 1,4-1 291,6-8 0,7 0 0,1-10 0,2-2-462,0-1 0,-6-4 579,1-2 0,-1-11 0,-2-7 273,-2 0 0,4-11 0,-10 3 0</inkml:trace>
  <inkml:trace contextRef="#ctx0" brushRef="#br0">22479 1791 8406,'0'-9'310,"0"-1"0,0-1 1578,0-1-1728,0 4 0,0 3 0,0 10 0,0 4 0,0 5 1,0 4-1,0 2-212,0 2 1,0 2-1,1 3 1,2-2-641,2-1 1,6-5 122,-1 5 361,2-7 1,-2 2 0,-1-8-1,2-3 348,2-2 0,0-9 1,-4-10 164,-4-4 0,-5-8 145,-5 1 0,-3-3 0,-6-1 0,0-1 212,0 1 1,-1 4-800,1 1 0,0 4 0,1-4 0,2 3-1738,2 3 1875,6 1 0,-4 2 0,7-1 0</inkml:trace>
  <inkml:trace contextRef="#ctx0" brushRef="#br0">22891 1137 8401,'-5'-14'1352,"1"0"0,5 6-763,9 3 0,2 5-66,2 5-522,1 9 1,5 8 0,2 8 0,2 3 0,0 5 0,-1 2 0,1 1-88,0 2 1,-5-2-515,4 11 1,-7-8 0,-2 0-1,-7-6-218,-6-3 0,-1-2 554,0-4 0,-12-9 1,-7-6-1,-7-7 60,-2-6-1,-7-1 343,-3 0 0,4 0 0,0-1 0,6-4 910,4-5 1,-1 2-434,6-1 1,6 4-383,9-4 1,10 6-387,8-2 0,7 3 0,7 2 0,2 0-101,3 0 0,2 0-83,3 0 0,3 0 0,-5 0 0,2 0-609,0 0 0,-6 0 820,1 0 0,-11-6 0,-6-3 0,-7-6 238,-2-4 1,-2 2 204,-5-7 0,-2 1 1,-1-4-1,-4 1 258,0 3 1,2 1 25,-5-2 0,7 3 0,-2 7-255,4 0 0,7 6 0,5 3 0,7 5-591,5 5 0,3 3 124,-3 6 1,7 5 0,-4 2-1,-3 1-434,-1 3 0,2 0-229,-5-1 1,-6 1 0,-9-6-67,-2-1 1,-4-9 1148,-2-4 1,-6-5-1,-7-5 1,-2-6 1111,2-6 1,7-10-888,5-6 0,4-7 0,1 2 0,3-3 762,6-1 0,7-1-718,13 0 1,7 4 0,5 4 0,6 10-671,4 7 0,-1 9-2793,3 14 2616,8 9 1,-9 14 0,12 9 0</inkml:trace>
  <inkml:trace contextRef="#ctx0" brushRef="#br0">24924 4905 8421,'2'-10'496,"4"2"1,8 2 0,10 1 0,8-1 0,7-2 0,7-1 840,6-1 0,10 1 0,4-6 0,3 1-1535,3 0 0,-14 1 0,-6 4 0,-8 4 0,-7 4 0,-9 2-2163,-7 4 1,-13 9 2360,-8 10 0,-19 3 0,-11 1 0</inkml:trace>
  <inkml:trace contextRef="#ctx0" brushRef="#br0">25322 5203 8385,'-12'14'468,"2"1"189,5-1 1,5-6 0,7-4 0,9-4 831,10-4 0,4-4-1182,8-6 0,5-1 0,6 1-307,1 0 0,3 0 0,3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15441 4748 15209,'-33'-14'-20,"0"0"1,1 0 0,2 1-1,3 4 1,3 4 0,4 3-1,1 2 1,0 2 134,2 3 1,-6 2 0,1 8-1,0-1 1,2 0 0,1 0 171,0 0 1,0-1 0,5-2-1,-1-3 493,1-2 1,0 4 1132,0-5-1373,6-1 1,8 1-316,9 0 1,12 0-1,7-5 1,9 1 178,4 4 1,8-4-272,3 4-44,9-3 0,4-1 0,6 3 0,4 0 0,3-1-29,-35-2 1,0 0 0,4-1-1,1 0 1,0 0 0,0 0 0,3 0-1,1 0 39,2 0 0,1 0 1,5 0-1,1 0-172,1 0 0,-1 0 1,2-1-1,-1 0 1,-2 0-1,-1-1 1,3 0-1,1 0 108,2 0 1,1 0 0,1 1 0,0-1-29,1 0 1,1-1 0,2 3 0,-1-1 0,-1-1 0,-1-1 0,3 2 0,-1 1-24,1-1 1,0 2-1,5-1 1,0 1-94,0 2 0,0-1 0,0-1 1,1-1-1,-4 3 0,1 1 1,2-2-1,1 1 180,2-1 1,1 0 0,-24 1 0,1 1 0,0-1-967,1-1 0,0-1 1,1 0 908,-1 1 1,1 0 0,-1-1 0,1 1-1,0-1 1,0 1 0,1 0 0,1-1-1,0 1 1,1-1 0,0 0 0,0 0 0,1 0-1,0 0 1,-1 0 0,0 0 0,1 0-1,-1 0 1,-1 1 0,1-1 0,-1 1 22,1-1 1,1 0 0,-1 0 0,1 0 0,1 0-1,0 0-95,1 1 1,0-1-1,-1 1 1,-1-1 0,0 0-1,-1 0 1,3 1 0,-1 1-1,0 0 1,-2 0 0,0-1-1,-1 1 100,-1 0 0,0-1 1,0 1-1,0 0 0,0 0 1,0 0-20,2 2 0,-1 0 0,1 0 0,-3-1 0,0 1 0,0 0 0,-2-1 0,1 1 0,-1 0 0,-1 0 0,0-1 0,-1 1 29,1 0 0,0 0 0,0-1 1,-1 1-1,-1 1 0,1-1-39,1 1 1,-1 1 0,0-1 0,23 3-1,-1 0 1,0 1 0,1 2 0,-3-2 0,0 0 8,-2-1 0,-1 0 0,0 1 1,0 0-16,-1 0 1,0-1 0,-6 0 0,0-1 0,-4-2 0,-1-1-1,-3 0 1,-2 0 29,-2 1 0,-1-1 1,-5-1-1,0-2 122,-1 1 1,-1-1 0,29 0 0,-8-2 0,-7 0 746,-7 0 1,-3 0-514,-7 0 0,-5 0 0,-6-2 1,-4-1 1538,-3-2 0,-5 0-1741,4 5 1,-7-1 0,0-2 0,-5-2 730,0 2 1,2 1-959,1 2 1,0 0 106,0 0-71,1 0 0,-1 0 0,0 0 0,-4 0-315,-1 0-341,-6 7-1201,4-6 449,-7 5-608,0-6-3385,0 0 3107,6 0 1230,-5 0 0,10 2 0,-4 1-2081,1 2 3002,-5 0 1,3 1 0,-6 2-1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19251 4691 17240,'-28'-20'-477,"6"4"1,3-3 0,3 3 0,2 4 0,0 1-1,-1 3 1,1 0 808,0 0 0,-2 3 1,-1-4-1,-2-2 148,1-2 0,4 4 0,3 1 97,2 1 0,7 3-369,2 4 0,6 0 0,10 1 0,5 2 76,7 2 1,2 1-179,8-1 0,2-3 0,5 2 0,4 0-52,2 0 1,1-2-1,5 4 1,0-1 88,0 0 1,1 1-126,4-1 1,-4-2 0,4 5 0,-4 0-197,-1 0 1,-6-5 0,-6 3 0,-5-1-42,-7 0 1,-4-1-75,-6-4 0,4 0 0,-5 0-915,0 0 716,-1 7 1,-13-4 0,-8 5 438,-13-2 1,-11 11 0,-18-1 0</inkml:trace>
  <inkml:trace contextRef="#ctx0" brushRef="#br0">19194 4848 25835,'10'-14'-1561,"-1"-1"1,2 1 0,2 2 0,0 0 1968,-4 3 1,4 1 0,-4-3 0,4 2 334,1-3-527,0 0 1,1 2-1,-1 2 1,0 2-1,0 1 1,0 1-1,1-1 297,-1 2 1,0 1 0,0 2-1,1 0-125,-1 0 1,0 2-485,0 3 0,0-2 0,1 6 0,-3 2-621,-2 2 0,1 1 502,-6 0 1,4 1-1,-4 0 1,-2 3-471,-2 1 0,-1 1-621,0-1 1039,0-3 0,5 11 0,0-4 0,-2 4 0,-1 2-157,-2-1 1,0 1-1,0 1 1,0 1-401,0 2 0,0 2 532,0-2 0,0-1 1,0 6-1,0 1 251,0 2 0,0-3 0,0-1 0,0-1 35,0 0 1,-5-3 176,0 5 1,0-4 0,5 2 0,0 0 22,0 1 1,0 0-41,0 6 0,0 0 1,0-1-1,2 1-119,3 0 1,1-1 1,4 1 1,-2 0-1,-5-1 1,1 1-23,0 0 0,-3-1 49,-1 1 1,-1 0 0,-3-1 0,-2 1 103,-2-1 0,5 1-147,-2 0 1,-1-1 0,1 1 0,2 1 60,1 4 1,2-4-43,0 3 0,7-1 0,2 0 0,4 3 159,1 1 1,0-4-219,1 2 0,-6 1 1,1-2-1,-1-1 60,-1-2 0,0-3-83,-3-3 0,-4 3 0,4-3 0,-4 3-128,-1 2 0,0-2 110,0-3 1,0 3-1,0-5 1,0 2-41,0 0 1,-1-2 117,-4 2 1,4 2 0,-4-7 0,2 0-69,-2 2 0,3-1 43,-2 4 1,2 2 0,0-5 0,-1 1 63,-1 3 1,-1 1 382,5-2-396,0 3 0,0-5 1,0 7-1,-2-2 1,-1-2-1,-3-1 0,-1 2 51,1 1 0,-10 3-52,2 4 0,-3 1 1,2 3-1,1-5 9,0-3 0,-3-1-107,2 0 0,-2-7 0,9-3 0,0-5 138,4-4 1,2 3-76,2-3 0,0 3 0,0 1 1,0 2 58,0 3 0,0-1-12,0 6 1,2-5 0,1 5 0,1 0 68,0-2 1,-3 5-169,-1-3 0,0-2 1,0 1-1,0-1 70,0 0 0,0 2-29,0 5 1,0-5-1,0 0 1,0 1-45,0 2 1,0-3 15,0 0 1,0-2 0,0 2 0,2-4-20,3-4 1,-2-4 39,6-2 0,1 1 1,5-4-1,3 1 32,1 3 1,0 2-40,-5 2 0,0-1 0,0 0 0,-1 1-43,-4-1 1,3 5-43,-8 1 1,1-1 0,-5-5 0,0 2-36,0 3 1,0-3 49,0 4 0,0 0 0,-2 0 1,-1-3-77,-1-1 1,-1-3 115,5-3 0,0 1 1,0-5-1,0 1 6,0 0 0,0 2 33,0-4 1,0 0 0,0-5 0,0 1 25,0-1 1,5 0 8,-1 0 0,7 0-28,-1 1 1,2-1-24,3 0 22,-7-6 0,3 5 1,-7-4-1,1 4 0,0 1-86,0 0 85,-1 0 0,-4 1 1,0 0-1,0 3 1,0 1 2,0-2 1,0-6 0,0-1 74,0 1-82,0-5 353,0 0 0,2-6 1,4 0-1,7 0 801,4 0-1164,2 0 0,2 0 1,1 0-1,2 0 1,-2 0-1,-2 0 0,-2 0-1554,-3 0 1,-7 8-691,-3 6 2261,-16 20 0,-17 10 0,-17 13 0</inkml:trace>
  <inkml:trace contextRef="#ctx0" brushRef="#br0">18896 11544 14090,'14'-14'6,"0"4"0,2 1 1,3-1-1,5 1 0,3-1 1,3-1-1,4-3 161,9-5 1,3 2 0,9-7 0,5-1-1,3-2 1,4-2-84,-3 1 1,6-5-1,-2-2 1,-32 17-1,1 0 1,0-1-1,1 0 1,-1 0-1,-1 1-69,32-15 0,-6 3 0,-12 3 1,-6 4 67,-4 4 0,-15 9-561,-1 5 221,-7 4 1,-3 1 0,-1 1 0,-2 4-1073,-1 5 1234,-7 9 1,-10-4 0,-8 6 0</inkml:trace>
  <inkml:trace contextRef="#ctx0" brushRef="#br0">19422 11288 8474,'0'-24'0,"0"2"0,1 3-50,4 6 1,3 6 0,8 8 0,0 5 0,-1 10 0,-3 11 166,-5 9 1,3 7 0,-5 4 0,-4 6-33,-4 2 1,-5 8-1,-6 5 1,-2 6-74,7-34 0,-1 1 0,2 3 1,-1 0-1,-2 3 0,0-1 1,0 3-1,1 0-94,1 4 0,1 0 0,-2 2 0,1 1 0,0 0 0,2 0 0,1-1 0,1 0 28,1 0 0,0-1 1,-1 1-1,1-1-690,1 3 0,1 0 735,0 3 1,-1 0-1,1-6 1,-1 0-1,1-1 1,0 0-1,0-6 1,0 0-1,2-2 1,-1-1 2,1-2 0,0-1 0,0 38 1,-2-3-1,-1-9-57,-2-7 1,-4-5 122,4-3 1,-4-9 0,4-10 0,2-5 41,1-4 1,9-8-60,2-7 1,4-6 0,1 2 0,2-3 107,3-2 0,3-7 0,8-2 0,0-4-64,-2-1 0,4 1-32,-8 4-55,2-4 1,8 12 0,-1-4-1,-2 3 1,-1 4 190,-1 3 0,1 9 1,1 10-1,3 3-957,-3 1 1,6 7 765,0 3 0,4 9 0,2 4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15512 7606 8281,'-5'-14'2,"1"-1"0,-1 1 1,0 0-1,0 0 1,2-1 334,2 1 0,1 5 0,0-1 1,1-1-1,4 0-29,4 2 1,-1-2 0,0 4 0,0-1 10,0-3 1,0 3-1,3 1 1,-2-1 0,2 1 606,2 1 0,-3-3 567,-1 4-532,-6-6-354,4 9-425,-7-4 1,-2 6 0,-3 1 0,-4 4-1,-2 6 363,1 7 0,-2 1-407,2 9 1,-3-1 0,-1 11-1,0 1 93,0 2 0,0 8-228,-1 3 1,-4 4 0,0 2 0,0 2-29,-1 2 1,4-2-32,-3-8 1,5-5 0,3-7 0,1-5-82,-1-5 1,3-5 39,-1-11 11,6-6 0,-3-8-49,6-9 0,1-4 1,4-3-1,3-3-128,0-5 0,4-2 104,-2-3 1,-2 1 0,1-2 0,2-3-110,2-5 1,1 1 155,0-1 1,0 0 0,1-4 0,-1-1-69,0 1 0,5-1 239,0 0-20,0 7 0,-5-5 0,0 4 0,1 3 1,-3 4-1,-1 6 0,-3 3 627,-1 4-164,4-5 186,-3 6-405,-1 2 1,0 9 0,-7 10 0,0 6 267,0 6 0,4 1 46,1 5-483,0-5 1,-5 9 0,0-4 0,0 6 0,0 2 0,0 3 0,0-3 128,0-1 0,0-3-289,0-3 1,6 3 0,4-5-1,2 0-759,3-3 1,5-8-2146,4-2 1825,-4-6 1,6 4 0,-6-7 1124,2 0 0,-4-7 0,2 0 0</inkml:trace>
  <inkml:trace contextRef="#ctx0" brushRef="#br0">17119 7705 8435,'0'-9'-348,"-2"1"0,-1 0-130,-2 0 522,0 5 1,4-8 0,-2 5-41,-2-2 0,0 3-41,5-5 0,0 6-465,0-6 48,0 7 213,0-3 359,6-1 1,-4 4 455,3-6 1,-2 4-136,2-4 0,-4 4 1,6-3-1,-3 0 511,1 0 1,5-1-495,-6-6 0,7 6 1,-3 0-1,2-3 262,-1 0 1,-4 2-244,4 1 1,-4 1 0,3-3 250,-2 1 0,-1 6 100,-5-6-397,6 7-225,-4-3 1,-2 7 0,-8 4 0,-1 5 204,-1 2 1,-1 2-205,-8 1 1,3 4 0,-3 1 0,2 2 265,-2 3 0,2 4-243,-7 4 1,0-1 0,-4 6 0,-1 1 148,1 2 0,0 3-233,-1 4 1,7-6-1,1 3 1,3-7 28,-1-4 1,4-1-71,6-4 0,1-7 1,-2-3-355,6-3 42,2-8 184,2-2 1,0-8 0,2-2 0,1-6-71,2-2 0,1-9 1,-3-1-1,3-2-339,2 1 1,0-6 312,2-4 0,2-2 0,-2 4 1,2-4-313,3-1 0,-1 2 335,0-4 1,0 1 0,2-5 0,2 5 195,0 3 0,1 0-21,-4 0 1,-1 8 0,0 7 0,0 3 341,1 2 0,-1 4 256,0 1 1,-5 6-1,1-1 404,1 8 1,-3-1-630,1 6 1,-1 1 0,3 5 0,-1 3-451,1 1 0,-3 4 0,1-4 0,1 7 0,2-4 0,-1 1 0,-1 1 0,-1-5 0,6 5 0,-6-2 0,1 2 0,1-5-1009,1-4 1,2-2-79,1-4 0,-1 3 0,0-8 1,0-1-1084,1-1 0,-1-2 1463,0 0 0,0 0 0,2 0 0,1 0 707,2 0 0,13 0 0,-2 0 0</inkml:trace>
  <inkml:trace contextRef="#ctx0" brushRef="#br0">17773 7890 8333,'-21'-19'11,"-1"0"1,0 3 0,3 4-1,3 2 1,2 1 0,-2 1 1490,-3 3 1,3 4 0,-3 1-196,4 0 0,2 1-627,3 4 1,6 3 0,8 6 10,6 0 1,9-1-439,5-4 0,10 4 0,9-4 0,9 4 126,8 1 0,13-4-322,-31-5 0,1-1 0,6 1 0,2 0 0,5 1 0,3 0 0,4 0 0,2-1-459,4 1 1,3-2 0,5-2-1,2 1 423,-23 0 0,1 0 0,1 0 0,2 0 1,2-1-1,0 1 0,3 1 0,1-1 1,-1 1-1,1-1 0,0 0 0,0 1 139,-2-1 0,1 1 0,-2 0 0,0 0 0,-1 0 0,0 0-159,-2 1 0,0 0 0,0-1 0,0 2 0,-1-1 0,0 0 0,-1 1 0,0 0 0,-1 0 0,-1 0 0,1 0 0,-1 1 30,24 1 1,-1 1 0,-5-1 0,-2 0 91,-6-1 0,0 0-232,0-3 0,-2 0 0,-4 2 0,-2-1 1,-3-2-1,-2-1 0,-7-1 0,-1 1 1,33-1-135,-10-1 0,-11 0 0,-13 0 1,-9-1-36,-12-4 1,-12-3 159,-6-6 0,-11 0 1,-10-2-1,-11-1-445,-9-2 1,-12 0 153,-4 4 1,-9-3 0,-6-1 0,-1 1-339,2 2 1,8 4 691,5 2 1,12-1 0,2 7 0,7 0 329,10 3 114,5 1 0,17 0 1,11 1-1,17 4 300,18 5 0,12 4-425,18 5 0,-36-8 1,-1 1-1,4 4 0,0 0 1,-1 1-1,-1-1 517,0 0 0,-1 0 1,31 19-217,-9-2 0,-17 0 0,-10-5 0,-14-1-167,-17-3 0,-23-4 66,-18-5 0,-17-1 1,-14-2-1,-6-2-1149,34-7 1,-1-1 0,-38 1-278,39-1 0,0 1 1,-33-2-1,5 5 962,14 1 0,5-6 0,13 6 0</inkml:trace>
  <inkml:trace contextRef="#ctx0" brushRef="#br0">22479 7975 8277,'28'-20'709,"4"-1"0,-2-2 0,-5 4 1,-3 3 4542,-4 2-4827,-15 6 1,-5 8 0,-14 11 0,-3 6-1,-3 7 1,-1 4 0,0 6 0,3 3-1,4 4 79,5 2 1,5 5-1,7-1 1,6 0-1061,7 2 1,16-4 0,16 0 0,12-5-767,10-7 0,5-16 960,-33-10 1,0-4 0,38-8 0,-10-11 0,-8-11-72,-13-9 1,-17-7 658,-16-4 1,-14-3 0,-14-6 0,-11 4 493,-12 5 0,-7 2-397,-13 3 1,-1 6-1,-2 4 1,0 7-70,5 6 0,9 9-697,8 5 1,13 4 0,2 4-2740,11 7 3182,12-1 0,20 18 0,10-5 0</inkml:trace>
  <inkml:trace contextRef="#ctx0" brushRef="#br0">23161 8146 8225,'0'-28'1860,"0"1"1,2 5 843,2 7 1,0 9-2164,5 11 1,-1 3 0,3 8 0,-1 2-511,1 6 1,3 3-544,5 1 0,-2 6 0,7-1 0,1-2-822,2-1 0,1-3 987,1-3 1,-1-4 0,1-7 0,-1-3-165,1-6 1,-6-12 492,1-11 0,-11-4 1,1-17-1,-3-2 492,-3-4 0,3-8 93,-6 2-595,6 3 0,-8-5 1,6 9-1,4 3 0,3 8-236,3 4 264,6 14 0,3-9 0,9 9 0</inkml:trace>
  <inkml:trace contextRef="#ctx0" brushRef="#br0">23787 7862 8464,'14'-37'687,"2"3"0,3 7 1,4 1 812,4 3 1,-3 10 0,-2-1 0,-1 3 312,-4 3 0,-3 3 1,-4 12 83,-6 7 0,-2 2-394,-2 7-1345,0 7 1,-5 2 0,-1 6 0,-2 3 0,-1 3-400,1 3 0,1 2 0,7-3 0,0 3-988,0 2 1,0 1 544,0 5 1,0-7 0,0-2 0,0-4-1222,0-1 1,0-4-536,0-6 1,0-6-1683,0-13 4122,0-6 0,0-1 0</inkml:trace>
  <inkml:trace contextRef="#ctx0" brushRef="#br0">23815 8203 8258,'-22'-22'503,"-3"-4"1,6 8 0,1 0 0,4 2 0,5 2 882,4 0 0,10 1 0,6 4 1,8 4-1,8 3 0,7 2-963,7 0 0,1 0 0,10 2 1,0 1-1613,-2 2 541,6 6 0,-1-9 0,5 2 1,-3-2-1,-5-2 0,-5 0 648,-6 0 0,2 0 0,-7 0 0</inkml:trace>
  <inkml:trace contextRef="#ctx0" brushRef="#br0">24498 7933 8785,'6'-8'2349,"-4"2"0,4 13-915,-6 8 1,0 7-168,0 11-1125,-6 10 1,2 2 0,-5 8 0,-1 0 0,1 3-416,-1 0 0,1 0 1,-5-4-1,-2-6-1267,-3-7 1,2 1 540,-7-7 0,7-11 999,-2-8 0,-4-9 0,1 1 0</inkml:trace>
  <inkml:trace contextRef="#ctx0" brushRef="#br0">24540 7876 8258,'52'-43'721,"1"4"1,0 6 825,3 9 0,-1 13-423,-3 6-535,3 4 0,-11 4 1,2 5-1,-6 7 0,-7 6 330,-3 4 1,-9 2-1,-7 1 1,-8 1-563,-4-1 0,-6 1-625,-5-1 1,-7-4-1,-14 0 1,-3 1-68,-5 2 1,2-5-916,-2-3 1,5-3 0,-5-2 0,0 0 1249,2 0 0,1 0 0,6 1 0</inkml:trace>
  <inkml:trace contextRef="#ctx0" brushRef="#br0">25137 8118 9691,'-14'-8'2141,"5"1"0,-1 9-1240,-1 3 1,0 4-1,0 9 1,3 2-107,2 2 1,-4 2-1611,6 4 483,-1 1 0,5-2 0,0-2 0,0-3 1,1-1-520,4-4 0,5-8 0,7-4 1,4-3 16,1-2 0,-3-8 193,4-6 787,-5-7 1,9-7 0,-5-1 0,1-1 0,1-3 380,1-5 0,2 3 1,2 1-1,-1 0-531,1 1 0,-1 2 209,0 7-205,1 3 0,6 1 0,1-2 0</inkml:trace>
  <inkml:trace contextRef="#ctx0" brushRef="#br0">25749 7364 8555,'0'-14'3485,"0"0"1,0 12-2497,0 7 1,0 19 0,0 9-1,0 8 705,0 6 1,0 10-552,0 9-1205,0-2 1,0 3-1,0-3 1,0-1-1,0 0 1,-2-3 0,-3-3-2219,-4-5 1,-8 0 767,-2-9 1,-7 3 0,3-12 1511,-4-2 0,-2-5 0,1-13 0</inkml:trace>
  <inkml:trace contextRef="#ctx0" brushRef="#br0">25564 8061 8454,'16'-29'283,"3"2"1,6 2 1371,7 1 1,-1 12-570,7-2 0,0 9 0,5 0 0,1 4 1233,3 1 1,-3 0-2419,4 0 0,-5 0 0,-4 1 1,-3 2-1477,-1 2 1,-6 0 1574,-6-5 0,-5 6 0,2 2 0</inkml:trace>
  <inkml:trace contextRef="#ctx0" brushRef="#br0">26844 7862 8466,'0'-43'758,"0"4"0,-2 4 0,-3 10 1,-4 7-1,-4 12 0,-3 9 4705,-3 11-5461,-3 0 0,-1 13 0,0-1 0,3 4 0,3 4 0,1 3 0,3 1 0,4-1 0,4 0-4430,3-2 3858,2-2 0,2-10 0,3-2 1,4-7-1,2-12 364,-1-13 0,-4-10 1025,-6-7 1,0-1-1,0 1 1,0-1 926,0 1 1,0 6-1574,0 3 0,6 5 0,5 4 0,8 5-672,10 4 0,5 2 400,9 4 99,0 9 0,6 9 0,1 5 0</inkml:trace>
  <inkml:trace contextRef="#ctx0" brushRef="#br0">27526 7876 8536,'0'-71'990,"2"4"0,4 0 0,8-6 68,-4 34 1,2-1 0,3-2-1,2-1 574,-1-3 0,1 2-1262,6 0 1,0 1 0,-5-7 0,0 0 0,4 4-1,0 2 1,-3 5 0,-1 1 0,12-25 648,-8 15 0,-5 13 1,-4 2-1,-4 5 613,-4 4-1425,-3 4 0,-4 13 0,-3 9-207,-4 10 0,-5 23-205,-5 17 1,3 18 0,7-28 0,1 1 0,1 4 0,1 1-46,0 3 1,2 1 0,3-4 0,-1 0 40,0 2 0,-1-1 1,2 2-1,1 0 1,-1 1-1,0 0 1,0 1-1,-1 0-724,0 2 0,-1 0 0,1-6 0,0 0 353,1 4 0,2-2 0,-2-5 0,0-2 0,0-1 0,-1-2 1,-6 33-1453,-5-6 1,1-22 884,-12-8 0,-1-19 0,-8-17 0,-5-10-95,-3-11 0,-2-14 1258,0-10 1,2-6-1,3-8 1,5 0 124,3 0 1,14 2 426,7 3 0,6 5 0,6 7 0,8 4 1038,13 1 0,9 10-476,9 10 0,12 3 0,5 7 1,5 2-330,9 1 1,-2 9-931,5 2 0,-8 4 0,-5 3 0,-3 1-1071,-5 2 0,-14 1 1052,-3-1 148,-12-3 0,-7 8 0,-10-10 0,-3-3 0</inkml:trace>
  <inkml:trace contextRef="#ctx0" brushRef="#br0">29858 7179 8585,'0'-50'863,"0"6"0,0 9 740,0 11 1,6 15 0,2 10 0,1 13-769,1 13 1,-2 10 0,3 10 0,-3 5-1,-2 5 1,-3 3-431,-1 2 0,-2 9 1,0-3-1,0 0-862,0 1 1,0-1-172,0-2 1,0 5 0,0-7-1,0-8-356,0-3 1,0-14-1,-2-9 1,-3-8-87,-4-6 1,-12-5 975,-7-11 0,-7-3 1,-9-5-1,-3-6-153,-5-2 0,-4 0 636,-1 2 1,0 1-1,1 4 1,2 4 622,7 3 1,7 9-820,16 2 1,5 10 0,10 5 0,6 4 19,6 6 1,13-4-234,12 3 1,8-3 0,12-3 0,4-5-509,3-8 0,4-1 328,2-9 0,-1 1 0,5-7 1,-2-2 454,-3-6 0,-1-9 25,-2-4 1,-5-11 0,0-3-1,0-6 345,-1-5 0,-1-2-359,-2-7 1,-3 5 0,4 1 0,-4 4 158,-9 6 0,-11 9 569,-6 9 0,-8 10-89,-1-1 0,-13 11-844,-2 3 0,-14 6 0,-8 10 1,-6 3-50,-4 4 0,0 4-164,-6 2 1,-1 4 0,-1 2 0,1-1-546,3 1 1,6 0-39,-3-2 0,12-1 1,-1 4-1,6-1-312,9-4 1,5-2 808,12-6 0,9-2 0,13-7 0,9-1 57,12-4 0,7-2 330,7-7 0,2-2 0,8-4 0,-1-7 216,0-4 1,0-9-518,0 3 1,-5-6 0,-4-2-1,-7-2-1028,-9 1 1,-11 4 389,-2 4 0,-9-3 1,-7 5 789,-6 0 0,-5 1 0,-6 7 0</inkml:trace>
  <inkml:trace contextRef="#ctx0" brushRef="#br0">31123 7919 8577,'14'-21'281,"2"5"0,1-1 0,2 4 1023,-1 4 1,-2 1 462,-2-2-1114,-6-2 1,-4 10 0,-10-3 888,-8 4-1176,-7 7 0,-9 4 1,-3 9-1,-5 4 1,-3 4-19,-1 2 1,0 1 0,3 3-1,1 5-865,-1 3 0,4-3-614,2 0 949,9-1 1,3 6-1,9-2 1,4-3 0,9-5-1022,12-3 866,8-14 1,13 1 0,4-12 0,2-2 0,1-3 97,2-4 0,-9-6 1,9-9-1,-2-5 477,0-2 1,-5-4-63,-2-4 1,0 3-1,0-6 1,-3 3 347,-1 2 0,-3 4-94,-3 4 0,-4 3 0,-6 9 230,1 2 0,-6 10-541,1 10 0,-7 9 0,2 5 1,-4 4-426,-1 5 0,-5-3-220,1 3 200,-7 4 0,7-7 0,-5 1 1,-1-4-1,1-6-1319,-1-6 0,1 1 1550,-5-11 1,1-2 322,4-8 1,2-7-1,7-9 1,2-1 783,3-3 1,4-4-587,10-4 0,3 3 0,7-3 0,1 3 402,3 2 1,-2 5-980,7 5 1,0 2-1,3 3 1,-3 4-2228,-5 4 0,-4 3 541,-5 2 1837,-4 7 0,-6 0 0,1 8 0</inkml:trace>
  <inkml:trace contextRef="#ctx0" brushRef="#br0">31834 7577 10710,'28'-64'382,"1"7"1,-1 12-1,-1 11 1858,-3 10 0,-4 8-535,-5 7 0,-8 4 488,-2 10-1889,-3 3 0,-1 12 0,3 5 0,0 7 0,-1 8 467,-1 5-866,-2 6 1,0 6-1,0 0 1,0 0 0,-2 1-536,-2 4-39,2-10 1,-9 9 0,5-10 0,-2-1 0,-5-1-461,-4 0 0,1-12 1,-3-4-1,2-11 536,-2-6 1,1-8 508,-5-4 225,-1-2 1,0-4-1,2-4 1,2-7-1,2-4 570,2 0 1,4 1-1,2 2 596,6-1-1366,2 8 1,10 0-1,5 7 1,6 0-388,3 0 0,1 7 31,6 2 1,-1-1 0,2 0-1,2-2-833,1-3 0,6 4 950,-1-3 0,-1 0 0,-1-9 0,-1-5 242,-4-2 0,4-9 577,-2-3 0,0-7 0,-4-2 1,-1 1 183,1 2 0,-1 3 453,1 4 0,-7 4 0,-3 9-398,-3 5 0,-7 12-700,1 7 1,-7 6-1,1 10 1,-2 2-144,-2 1 1,-6 7-249,-4-2 1,-2 1-1,-3-1 1,1-5-242,0-3 1,0-8 19,-1-3 0,1-5 1,0-4 736,0-5 0,6-10-300,3-5 586,4-2 1,8-9 0,8-2 0,7-6 0,6-2 558,5-3 1,5 0 0,10 2 0,4-1-70,3 1 1,2 4-1173,0 4 1,-7 10 0,-4 9 0,-6 4-1499,-7 1 0,-6 11 1198,-8 3 511,0 16 0,-24 0 0,3 13 0</inkml:trace>
  <inkml:trace contextRef="#ctx0" brushRef="#br0">15441 6227 8542,'-22'-14'193,"-5"-1"1,11 1-1,-1 0 266,6 0 1,6 6 0,10 3-1,4 3-274,4 2 1,7 0 0,4 2 0,3 1 21,1 2 0,7 4 0,3-2 1,3 1 55,2 3 0,-1 1-225,1 3 48,6-1 0,-6 0 0,1 0 0,-8 0 0,-4 1 300,-5-1-719,-8 0 1,0 0-1,-12-1 1,-7-2 332,-7-2 0,-12 1 0,-3 4 0</inkml:trace>
  <inkml:trace contextRef="#ctx0" brushRef="#br0">16920 6141 15359,'-15'-6'-293,"1"-2"0,0-6 0,0 1 0,-1 4 0,3 3 0,1 1 1001,1 0 0,6 0 1,-4 4-278,1-4 0,4 4 0,6-6 0,5 2 240,5 1-519,-2-7 0,17 8 1,1-7-1,7 1 0,7-1 608,4 1-668,10-1 1,9-4 0,13 1 0,-35 7 0,1 1 0,4 1-1,1 0 1,3 1 0,0 0 0,2 1 0,1 1 87,0 0 0,0 0 0,-1 1 0,1 0-153,1-1 1,-1 2-1,-7 4 1,-1 3-1,0 1 1,-2 2-1,-5 3 1,-3 2 230,30 22 1,-11 5-219,-9 4 1,-18-2 0,-11 2 0,-12-3 36,-5-1 0,-13 0-5,-3-1 1,-10-7-1,0-5 1,-2-6-185,-3-4 1,1-1-785,-1-5 0,7-4-867,3-1 0,10-4 1763,4 5 0,-3-7 0,0 3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7664 4876 13410,'-10'0'-206,"1"-1"1,-2-3-1,-2-2 1,-1-2-1,0-1 1,-1-1-1,1 1 1,0-2-8,0-2 0,-2-1 0,-1 1 0,-2 2 247,1 2 1,-2 4-1,1-3 1,0 2-1,0 3 1,0 1 111,2 2 1,1 0 0,2 0 0,-1 0 276,1 0-209,0 0-137,0 0 0,6 6-133,3 4 0,5-2 0,6 0 1,9-2 267,7-3 1,6-1-92,5-2 1,5 0 0,10 0 0,5 0 59,7 0 0,0 0-145,7 0 0,7 0 0,-32 0 0,1 0 0,5-1 0,1 0-287,4-1 1,1-1 0,1 0 0,1-1 272,5-3 1,1-1-1,-1 3 1,1-1-1,2 1 1,0-1 0,1-1-1,0 0 37,1-1 1,0 0 0,-2 2 0,0 0 14,0-4 1,0 1 0,0 0 0,0 2 0,-2 0 0,-1 0 0,3-1 0,0 1 4,3 0 1,-1 0 0,-3 2-1,-1 1-57,2-1 0,0 0 0,0 1 0,1-1 0,2-2 0,-1-1 0,0 2 0,1 0 15,0 1 0,0 0 1,-5 0-1,-1-1-23,1 4 0,-1 0 0,0-4 0,0 1 1,-1 0-1,0 2 0,1-2 0,0 0 36,1 0 1,1 1-1,-4 2 1,0 0-25,-2 0 1,0 0-20,0-2 1,0 0 0,-4 3-1,-1 0 1,4-1 0,-1 0 0,-1 0-1,-1 0 1,0 1 0,-1-1 14,-3 0 1,0-1 0,-2 1 0,-1 0 0,-3 1 0,-1 2 0,1-1 0,1 0-167,1 0 0,0 0 0,34 0 149,-3 0 1,-5 0-1,-8 0 1,0 0 10,1 0 1,-4 1 0,-7 2-1,-1 2-5,2-2 0,6-1 31,2-2 0,-5 0 0,-7 0 0,-2 0 89,-7 0 1,5 0 59,-9 0 0,-3 0 0,-12 0 1,-2 0 720,-2 0 1,-3-5-813,0 0 0,-6 1 1,1 4 550,1 0-889,-5-7 1,2 6-475,-3-4 363,-4 4 1,7 1 0,-5 1-433,2 4 413,0-4 136,-5 6-169,0-7 557,0 6-750,0-4-111,0 4 56,6-6 739,-4 0 64,10 6-452,-10-4 377,4 4 1,-4-6-127,2 0 593,-2 0-357,4 0 1,-6 2-658,0 2 1,0 0-1100,0 5 668,0-6 1,0 10 826,0-4 1,-6 4 0,-2 1 0</inkml:trace>
  <inkml:trace contextRef="#ctx0" brushRef="#br0">15640 4791 14122,'-28'0'-387,"4"0"0,0 0-1,0 0 1,1 0 0,-1 0 290,-1 0 1,3 0 0,-2 0 0,0 0 0,1 0 0,-1 0 338,-1 0 0,4 0 1,1 0-1,-1-2-14,-3-2 0,4 0 1,-1-3-1,4-1-154,3 0 1,-4 5 210,9-2-324,2 3 0,0 2 1,3 2-1,0 3-191,0 4 0,9 2 0,5 0 0,2-1 19,3 1 1,7 0 201,6-2 0,7 2 0,9-4 0,3-1 220,6 0 1,8-1-118,6-5 1,8 0 0,-34 0 0,1-2 0,1 1 0,2-2 78,2-2 0,1 0 1,3 0-1,2-1-209,1 1 1,1 1 0,5-3 0,2 1 0,-1 1 0,1 1 0,-1-2 0,0-1 44,-1 0 0,1 0 0,0 2 0,0 0 75,3 0 0,0 1 1,1 0-1,1 0 1,-2-2-1,0 1 1,-2 0-1,-1 0-22,0 0 1,0-1 0,0 0 0,1 0-118,4-1 1,1-1 0,0 1 0,0 0 0,2 0 0,-1 0 0,0-1 0,-1 0 178,0-1 0,0-1 0,-2 2 0,1 0-94,3-1 1,0-1 0,-2 2 0,0 1 0,0 0 0,0 1 0,-3 0 0,-2 1 30,0 0 0,-2 1 0,-1 0 0,-1 0-29,-3-1 0,-1 0 0,0-1 0,-1 1 0,-4 2 0,-1 1 0,-4 0 1,-1 0 33,-3-2 1,0 1 0,31 2-25,-4-4 0,-9-1 0,-1 1 0,-8 2 26,-5 1 1,-12 2 145,-4 0-21,-9-6 404,-5 4-809,-7-4 1,-15 6 212,-6 0 0,-2 0 0,-6 0 1,0 2-805,-1 2 0,6-2 335,-2 3 0,3 1 1,4 0-1088,2 2 1429,4 2 1,6 4-1,0 0 1</inkml:trace>
  <inkml:trace contextRef="#ctx0" brushRef="#br0">13394 5942 18094,'-37'-20'-663,"1"3"0,3-6 0,-4 4 1,1 5-1,3 5 634,3 2 1,-3-2 0,-1 4 0,4 2 0,5 2 0,6 1 468,3 0 0,2 0-310,0 0 1,6 1 23,3 4 1,7-4-666,7 4 606,1-3 1,18-2-1,1 0 1,7 0-1,7 0 1,6 0 0,6 0 83,5 0 0,11 0-70,5 0 1,0 0-1,-32 0 1,2 0 0,2 0-1,0 0-269,5 0 1,0 0 0,5-2 0,1-1 201,7 1 1,1-1 0,0 1 0,2 0-1,2 1 1,1 0 0,1 0 0,0-1 26,0 0 1,1-1-1,-21 0 1,1 0-1,0 0-67,24 0 1,0 1 0,-24-1 0,1-1 0,-1 0-1,22-1 1,1 0 0,2 0 0,2-1 130,-26 3 0,0 0 1,0 0-1,3-1 1,-1 0-1,1 1-228,-1 1 1,-1 1-1,1-1 1,1-1-1,0-1 1,0 1 0,-2 2-1,-1-1 1,0 1-1,1-1 1,0 1 0,1-1 103,0 0 1,-1-1-1,2 2 1,1 0-1,1 1 1,-1-1-18,0 0 1,-1-1 0,0 0 0,2 0 0,0 0 0,-1 0-1,-3 0 1,0 1 0,-1-1 0,3 1 0,-1 0 0,1 0 26,0 0 0,0 1 1,1 0-1,0-1 1,1 2-1,-1-1-6,-1 0 1,-2 0-1,1 0 1,1 0-1,-1 0 1,0 0-1,-2 0 1,0 0 0,0 0-1,0 0 1,1 0-1,0 0 30,1 0 0,1 0 0,-1 0 0,2 0 0,0 0 0,0 0-24,-2-1 1,0 1-1,0 1 1,1 0-1,0 0 1,-1 1 0,-1 0-1,-2 0 1,1 1-1,0-1 1,-1 0 0,1 0 9,-1 0 0,0 0 0,-1 0 0,26 3 0,-1 0-70,-2-3 0,-1 0 0,-4 3 0,-1 0 0,-5-2 0,-1 0 0,-2 1 0,-2 0-41,-2 2 1,-1-1 0,1-1 0,-2 0 26,-6 1 1,0 0-1,-2-1 1,0 1-1,-5 1 1,-1 1-1,0-1 1,0 0-7,-2 2 0,1-1 1,-1-2-1,0 1-56,31 13 1,-3-2 0,-11 0-1,-2 2-223,-3-1 0,1 2 133,-11-1 0,-2 0 0,-13-5 0,-4 2-10,-4 3 1,-3-3-404,-2 3 1,-6 3 619,-3 2 0,-10 2 0,-3 3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1465 4635 8354,'-13'-27'164,"2"1"1,2 4-1,-1 2 1,1 2 0,1 3-1,0 2 1,2 2 0,-2 1 2282,0-1-1968,5 5 1,-8 1-1,6 10 1,0 6 0,0 6 1393,1 7-1727,-1 9 1,-1 5-1,-4 10 1,-3 5-1,1 7 1,1 8 0,1 8-76,5-34 0,-1 1 0,1 1 0,-1 1 0,1 3 0,1 2 1,1 1-1,1 0-158,1 2 0,0 0 0,1 0 0,0 0-13,0 4 0,0 0 0,0-7 0,0-1 0,1 3 0,0-1 1,1-4-1,1-1-88,1-3 0,1-2 1,6 33 42,-1-7 0,1-14 0,-6-2 0,-2-10-737,-2-8 0,4-4-2293,0-6 2328,-1-9 1,1-14 0,2-11 846,0-6 0,-3-11 0,2-9 0</inkml:trace>
  <inkml:trace contextRef="#ctx0" brushRef="#br0">1323 4706 9459,'0'-41'-105,"0"1"0,1 4 210,4 1 1,9 2-1,11 4 1,7 1 1373,6 0 1,5-1 0,6 1-1,6-1-676,5 1 1,13 4 0,-2 0 0,1 1-163,1 1 1,3-4-1956,0 7 1393,0 0 0,-5 5 0,-2 0 0,-3 0 1,-5 1-1,-8 4 0,-5 4 15,-4 3 0,-5 2-209,-5 0 0,-6 2 0,-12 3 0,0 4-106,-4 4 0,-7 7 124,0 4 0,-4 4 0,-1 6 0,-1 5 37,-4 7 1,-3 9-1,-8 10 1,-1 4-34,-2 9 1,9-37-1,1 2 50,1 1 1,2 2-1,-1 5 1,1 2-1,1 4 1,1 1-1,1 2 1,1 0-7,1 2 1,0 1-1,1-1 1,0 1-61,0-2 0,0 1 0,3 0 0,1-1 1,-1-3-1,2-2 0,-1-3 0,1 0 1,0-4 0,-1 0 0,-1-4 0,-1 0-37,3-5 1,0 0 0,-2 36 0,0-11 0,-6-7 37,-7-4 0,-4-8 57,-5 1 1,-5-9 0,-7-6 0,-5-7 185,-6-6 1,1-5 61,-11-4 1,-5-4-1,-6-6 1,0 0 108,0 0 1,-4-6-348,6-4 0,-5-9 0,5-3 0,6-2-493,6 1 0,11-1 174,5-4 1,5 1 0,4 3-1,7 5-825,6 3 1,0 2-1510,6 0 2693,0 0 0,11-1 0,2 1 0</inkml:trace>
  <inkml:trace contextRef="#ctx0" brushRef="#br0">1635 3995 8299,'-14'0'467,"5"0"-1,-1 0 1,-1 0 0,0-2 721,2-3 1,2-2 0,7-9-1,2-3-922,3-5 0,3-3 1,7-3-1,3-3 1,1-5-1,0-4 73,1-6 1,-2 2 0,4-6 0,-2 0-33,-2 2 0,2-4 77,-1 6-282,0 7 0,-6 8 0,-2 10 0,-3 4 0,0 4-40,-1 6 0,-2 4 0,5 10 0,-1 6-202,-1 6 0,5 7 135,-4 9 1,4-1-1,-1 6 1,0 1-331,-3 2 1,-1 2-76,1 0 1,2-7-1,-4-3 1,-1-3-580,0-2 1,4-1 566,-5-3 1,-1-11 375,-4-13 0,5-13 0,0-12 240,-2-7 1,0-4-1,0-7 115,2 1 0,5-1 0,-4 2 1,2 1 111,3 2 0,1 8-438,3 2 0,-1 1 1,0 10-106,0 4 0,1 12 1,-3 12-1,-1 4-15,-1 4 0,-7 11-70,2-1 0,1 2 0,0-2 0,1-1-979,-1 1 0,3-1 406,-4 1 1,5-6-1,-6-1 1,-1-1-978,-1-4 1757,4-7 0,-4 2 0,4-4 0</inkml:trace>
  <inkml:trace contextRef="#ctx0" brushRef="#br0">2574 3028 8299,'0'-9'4316,"0"-1"-3618,0 7 0,0-2 0,0 10 0,0 6 0,0 6-264,0 7 1,0 5-1,0 4 1,0 5-713,0 3 1,0-2-1,0 2 1,0 3-828,0 1 1,0 5-2008,0 2 2039,0 4 1,0-7 1072,0-7 0,-6 1 0,-2-7 0</inkml:trace>
  <inkml:trace contextRef="#ctx0" brushRef="#br0">2503 3412 8299,'14'-57'236,"0"7"0,2 2 0,3 4 1124,5 1 0,4 5-898,5 0 1,-1 12 0,6-1 0,0 5 401,-2 4 1,7 7 374,-1 2-921,-5 6 0,2-2 1,-15 10-1,-5 4 0,-5 4-50,-5 1 0,-2 6 1,-9 4-1,-4 3-614,-8 1 1,-7 7 109,-7 3 1,-1-3-1,1-2-184,-1-3 0,1 3 0,0 2-415,-1 1 1,2-6 0,4 0 0,4-4-331,3-1 1,2-5-92,-1-1 729,7-3 0,5-3 0,11-4-685,6-4 1212,10-10 0,5-9 0,7-8 0</inkml:trace>
  <inkml:trace contextRef="#ctx0" brushRef="#br0">3000 3213 8299,'13'-19'-803,"-2"0"1839,-1 2 1,-1-5 262,5-2-228,-6 10 1,5-4 0,-4 13 0,4 4-12,1 4 0,-6 7 0,-2 8-882,1 6 1,-4 3 0,5 1-1,-2 2-478,-3 4 0,0 0 85,2 4 1,-3 2 0,2-7 0,0 0-1133,0 2 0,-2-5 545,3 3 0,-4 2 1,-1-2-1,0-3-1450,0-5 2252,-6 2 0,-2-5 0,-6 7 0</inkml:trace>
  <inkml:trace contextRef="#ctx0" brushRef="#br0">2972 3796 8299,'-5'9'1585,"0"1"0,2-7-321,8 2 1,8-4-625,6-1 1,11 0 0,-2 0 0,4-1 59,2-4 1,1 2-947,3-7 1,-2 2-1,-4-3 1,0 2-799,-6-2 1,1-2 1043,-8-1 0,0-7 0,-5-1 0</inkml:trace>
  <inkml:trace contextRef="#ctx0" brushRef="#br0">3057 3142 9081,'-4'-14'3449,"-1"-1"-1576,0 1 0,11 5 0,5 1-760,7 1 1,10-2 0,10 3 0,3-2-22,2-3 0,4 3-1032,1-2-604,-1 7 0,-9-3 0,-2 6 0,1 0 0,-4 0 0,-2 0 541,-4 0 1,-1 13 0,2 2 0</inkml:trace>
  <inkml:trace contextRef="#ctx0" brushRef="#br0">3839 4137 8394,'-6'-9'467,"-4"1"1,-4 1 0,-3 4 0,-2 5 0,0 6 0,-2 9 4098,-2 8-4548,2 1 1,-4 13 0,6-4-1,2 1 1,1 4 0,2-1 0,1 1-1,3-4 1,7-1-1450,6-4 1346,5-7 0,8-4 1,1-7-1,4-3 1,1-7-1,3-6 111,2-7 0,-3-7 1,-2-4 1659,-1-1-1327,-2-2 0,-5-4 0,-2 0 0,-1-1 0,-3 2 0,-1 2 0,-4 3 915,-2 1 1,-1 2-1640,0 5 0,-1 5 1,-4 1-1074,-4 1 100,-4 3 0,4 4 0,1 1 1338,1 4 0,3 3 0,4 6 0</inkml:trace>
  <inkml:trace contextRef="#ctx0" brushRef="#br0">3271 4293 8214,'0'-22'543,"-5"-3"1,0 6-1,0 2 1,-1 1 751,-3 2 1,2 7-1,1 7 1,1 8-979,0 5 1,1 7 0,4 4-1,0 3 1,0 1-478,0 1 1,0-1 0,0 1 0,0-1-485,0 1 0,0-1 0,0 0 1,0-1-181,0-3 1,0-4 211,0-5 663,0-1 1,0-8-1,0-7 518,0-12 0,0-9 0,0-10 1,1-2 180,4-3 0,3 1 164,6-2-685,7 3 0,-4 7 0,5 1 0,0 3 0,0 5 94,4 3 0,0 7 0,1 1 0,-3 3-554,-5 7 0,-3 6-440,-2 11 0,-6 3 1,-3 6-1,-4 2-1106,-1 4 1,-6-4-1362,-4 3 3138,4 3 0,-7 0 0,6 7 0</inkml:trace>
  <inkml:trace contextRef="#ctx0" brushRef="#br0">4635 3810 8247,'-14'-8'891,"0"-3"0,0 6 1,0 4-1,1 4 2543,3 6-3079,-2 10 0,5 5 1,-4 9-1,4 7 0,0 4 1,4 5-1,1 0 0,2 1 1,0-1-1010,0 0 360,0 5 0,0-10 1,2 4-1,1-4 1,2-3-1,0-3 0,1-7-5336,3-5 5630,4-6 0,1-6 0,1 1 0</inkml:trace>
  <inkml:trace contextRef="#ctx0" brushRef="#br0">4834 4308 9837,'0'14'2258,"0"0"0,-1 0-2001,-4 0 1,4 7 0,-4 1 0,2 2-659,-2-1 1,3 0-1120,-2 0 984,2-2 0,2-2 417,0 0 300,0-13 0,2-8 1,1-13-1,3-4 1,0-5 565,1-3 0,2-1 1,-2-1-1,-1 2 702,0 4 1,5 2-832,-1 7 0,-2 0 1,1 1-636,2 4 1,2 4-1079,1 10 1,0 3 0,0 7 0,-1 3-2439,-3 1 3533,2 6 0,-4-3 0,6 7 0</inkml:trace>
  <inkml:trace contextRef="#ctx0" brushRef="#br0">5176 3924 8264,'14'-37'0,"0"4"884,0 3 0,5 8 0,2 3 1,-1 5 732,1 4 1,4 4 0,-1 6-476,3 0 0,-4 13 1,0 6-1,-4 6-268,-7 3 1,1 7-974,-8 3 1,-1 3-1,-4 2 1,0-1-632,0 1 1,-1-5 6,-4 0 1,-3 0 0,-8 3 0,-1-5-1380,-2-7 0,-6-2 581,1-9 1115,3 1 0,-1-11 1,5-3 467,-2-3 1,6-13 0,9-5-1,2-5 251,2-4 1,6-2-39,4-1 0,7 4 1,2 2-1,0 1 340,2 4 0,-6 8-70,4 4-313,3 3 1,-6 2 0,3 2-1,-5 4 1,-2 7-33,-3 4 0,-1 8 0,3-1 0,-2 3-369,3 1 0,-5-4-103,3 0 0,-5-7 1,4 2-1,2-5-101,2-4 1,1-4 295,0-6 1,0-1 0,1-4 0,-1-6 396,0-7 0,0-4-338,1-6 375,-1-7 1,-5 5 0,-1-3-1,-2 3 1,-1 3 1008,2 3 1,-6-1-534,4 6-831,-4 6 0,-1 15 1,2 12-1,1 7-249,2 1 0,6 5-139,-2-4 0,-1 4 1,2 0-1,1-3-685,1-5 1,3-3 153,-1-2 0,-1 0 1,-2-1 202,-2-4 0,-1-4 774,1-10 0,3-4 1,-8-10 247,-1-5 1,1-4-1,-1-6 1,3-7 0,2-8 763,3-8 0,2-9-524,1 0 1,5-2 0,1 0 153,2 2 1,1 13 0,0 6 321,-4 11-654,-3 18 0,-2 1 0,-1 15-223,-4 9 1,2 2 0,-4 17 0,-1 2 594,0 4 0,4 5-275,-5-3 0,4 5 1,-3 1-1,2 2 396,3 1 0,2 3-760,1-8 0,-4 3 1,-1 1-1,2-1-898,2-3 1,0-5-1274,-4-9 1083,4-3 0,-12-7 0,6-1 0,-3-2-3546,1-2 4531,0-6 0,-12 4 0,0-7 0</inkml:trace>
  <inkml:trace contextRef="#ctx0" brushRef="#br0">28493 3170 8358,'0'-22'168,"5"-3"0,-1 3 0,-1-2 1,-1-3-1,-2 2 0,2-2 1,1 2 1910,1 1-1723,1-3 0,-5 11 1,0-2-1,0 5 0,2 10 1,1 12 73,2 12 1,7 18 0,1 9 0,6 7-183,3 6 0,-3 12-171,-7-31 1,0 1 0,-3 3 0,1 0-1,1 5 1,0 1 0,-1 1 0,0 1-386,-1 3 0,0 0 0,-2 2 0,0 0 143,-2 1 1,-1-1 0,0-2 0,-3 0 0,-3 1 0,-2-1 0,-2-4-1,-1 0-187,-1-4 1,-1-2 0,-3-5 0,-1-3-265,-11 17 1,-1-7-1,-1-11 1,4-6-2669,2-7 3284,-6-11 0,17-14 0,-4-7 0</inkml:trace>
  <inkml:trace contextRef="#ctx0" brushRef="#br0">28351 2829 8507,'36'-65'114,"5"5"0,6 7 406,4 5 0,4 10 1,10 5-1,9 3 229,-33 16 1,0 0 0,3 0-1,1 1-770,4 1 0,1 0 0,0-1 0,0-1 0,0 3 0,-1 0 258,1 0 0,0 0 0,-1 0 0,0 1 0,-1 3 0,-1 0-63,-2 0 0,0 0 0,-5 1 0,0-1 0,36-4 0,-3 2 123,-2-2 0,-6 3-280,-4-2 27,-9 7 0,-4-3 0,-10 6 1,-5 0-1,-5 0 303,-4 0-387,-10 0 0,-1 0 1,-4 2-1,2 2 0,-1 6-135,-5 2 118,3 3 1,-5 5 0,5 5-1,-2 7 1,-3 6 0,-1 3 238,-2 2 1,0 7 0,0 7-324,0 8 0,0 6 0,0 6 0,0-34 0,0 1-11,0 5 0,0 0 0,0 4 0,0 2 117,0 3 0,0 2 0,0-2 0,0 1 0,0 2 0,0 1 0,0 0 0,0-1 68,0 0 1,0 0 0,0 2-1,0 0-28,0-1 0,0 0 1,0-5-1,0-1 1,-1-2-1,0 0 1,0-5-1,-1 0 55,0-4 0,-1 0 0,1-2 0,-1 1-19,3-1 1,0-1-1,0 30 1,0-7 0,0-9 69,0-9 1,0-4 2,0-6 0,-1-3 0,-2-9 0,-4-3 268,-1-1 1,-3-2-194,-8-5 45,-3 0 1,-8-5 0,-3-1-1,-6-1 1,-7-3-141,-6 3 1,-4-6 0,-2 4-1,-2-3-411,-2-2 0,-7 0-641,-2 0 0,0 0 0,-5-2 0,3-3-1254,2-4 1,0 1 1390,0-2 0,6 3 821,4-3 0,2-6 0,2 7 0,0 2 0,0 4 0,1 3 0</inkml:trace>
  <inkml:trace contextRef="#ctx0" brushRef="#br0">30625 3156 8235,'-9'0'1364,"0"0"1,5-2-1204,0-2 0,4-4 0,4-6 0,6-2 1,2-3-1,4-5-44,3-3 1,-1-7 0,4-4-1,0-3 4,0-2 1,-3-1 0,3-2 0,-1 0-53,-4 5 1,-1 5-1,-2 9 1,-1 3 186,-4 5-348,4 10 1,-5 9-1,4 11 1,-2 8-287,-6 9 1,3 5 258,-2 5 0,-1 8 0,-4-3 0,0 1-125,0 0 1,0-3 21,0-3 1,0 2-1,0-9 1,0-4-128,0-6 718,0-6 0,0-10 0,0-10 59,0-12 1,0-8-106,0-4 1,0-5 0,2-4 0,1-3 360,2-2 0,6 0-402,-2 1 1,4 1-1,3 3 1,1 6-180,2 7 1,5 1-249,-5 10 1,1 3-1,-2 11 1,1 1-163,-2 4 0,3 5-151,-1 9 1,0 3 0,-6 6-1,-2 1-731,-1-1 0,-3 5 472,3 0 0,1 1 0,-6-6 0,-2 0-1062,-2 1 1779,-1-7 0,7-2 0,1-5 0</inkml:trace>
  <inkml:trace contextRef="#ctx0" brushRef="#br0">31407 2616 8235,'15'-29'357,"-1"6"1,0 1-1,0 1 547,1 4 0,-6 2-408,0 6 0,-4 3 1,5 6-1,-1 3 100,-1 6 0,0 1-359,-3 9 1,-4 3 0,6 3 0,-3 5-120,1 3 1,0 2 165,-5-2-720,0-3 0,0 11 1,0-4-1,-2 1 0,-1-2-279,-2-1 0,-6 3 0,3-5 0,-1-2-660,-1-1 0,1-3 1002,-5-3 0,0-4 0,-1-7 0,1-3 373,0-6 0,0-2 0,-1-8 0,1-2 0</inkml:trace>
  <inkml:trace contextRef="#ctx0" brushRef="#br0">31564 2630 8252,'-8'-28'66,"2"-1"1,1 2-1,0 2 1,2 1 0,1-1-1,2 0 487,0 1 1,2-1-1,1 6 1,3 2-182,2 1 1,3 1 0,7 1-1,2 2-173,2 2 0,2 4 1,5 6-1,-1 0-49,0 0 0,1 6 1,-1 5-1,-1 5-101,-3 3 1,-4 5-247,-5-5 0,-7 4 0,-4-2 0,-2 1-81,-2 3 1,-8-3 303,-6 2 0,0-2 1,-7 2-1,2-4 39,0 1 0,-5-4-96,5 7 1,0-7 0,5 4-1,2-2-47,2 0 1,-1 1-251,6-1 142,1-3 0,4 5 1,1-7-1,4 0 1,4 0-174,4 1 0,1-6 1,0-1-1,1-2-32,-1-3 0,0-1 269,0-2 1,1-2 0,-1-2 0,0-6-142,0-2 1,5-3-504,0 1 766,6 0 0,-3-7 0,7-1 0</inkml:trace>
  <inkml:trace contextRef="#ctx0" brushRef="#br0">32133 2388 8461,'0'-14'276,"4"-5"1,1 0 0,-2 2 582,-1 1 1,2 7-110,1-1 1,2 5-1,-3-3 171,6 2 0,2 9-362,3 12-586,-1-1 0,0 14 0,0-1 0,0 6 1,-1 4-420,-3 2 0,2 2 0,-4 2 0,0 1-342,-3 3 0,-5-2 26,-5 2 1,-4 7-1,-12-2 1,-6-3-711,-4-3 0,-9-5 1472,2-3 0,-3 3 0,-2-5 0</inkml:trace>
  <inkml:trace contextRef="#ctx0" brushRef="#br0">31962 3085 8270,'-14'14'188,"-1"-4"294,1-1 0,13-6 0,7 0 0,10-6 686,8-6 1,9-4-792,5-1-328,3 0 0,6 0 1,2-1-1,0 0 0,2-3-544,-1-1 1,-9 0-1,0 3 495,-4-3 0,-4-3 0,-5-6 0</inkml:trace>
  <inkml:trace contextRef="#ctx0" brushRef="#br0">32161 2403 8271,'-10'-15'441,"3"1"296,0 0 0,4 0 1650,8-1-1921,3 8 1,12-4-1,6 6 1,5 0-1,7 0 486,3 1-929,2-1 1,4 3 0,2-1-1,-1-2 1,-3 2-877,-4 2 1,-9 7 0,-2 2 852,-5 0 0,-1 11 0,4-4 0</inkml:trace>
  <inkml:trace contextRef="#ctx0" brushRef="#br0">31137 4862 8233,'15'-14'230,"-3"0"1,-1-1-1,-3 1 1,0 0-1,0 0 3516,3 0-3442,-5 6 1,1 3-1,-7 11 1,0 7-1,0 6 1,0 3-1,0 3-131,0 2 1,-2 1 0,-1 1 0,-2-1-540,2 1 0,-3-1 0,1 1 0,0-3-649,-1-2 0,4-3-219,-2-7 821,2 0 1,2-8 550,0-6 0,2-12 0,2-12 0,7-3 113,7-1 1,-2-2 396,2-3-481,5 3 1,-6-4 0,5 9 0,0 5 0,-1 2 61,-1 6 0,6 7 1,-4 0-1,1 4-162,1 1 1,-7 11-302,2 3-20,-3 10 0,-2-2 0,-1 6 0,-2 1 0,-3-1-529,-2 0 0,-1 1 1,-5-2-1,0-4-986,0-4 1430,0-3 1,0-10 297,0-6 1,2-7 392,2-12 1,0 3 0,3-3 0,1 3 717,0 2 1,-3 0-74,4-1-724,1 1 1,-1 6 0,1 2 0,1 1 845,2 0-1097,1 1 0,0 8 1,-1 3-1,-2-1 0,-3 2-363,-2 0 91,-1-5 291,-5 3 1,-2-7 0,-1-4-1,-3-4 179,-2-4 1,-2-6-156,-4 0 0,5-5 0,1 4 0,1-1-206,4 1 1,3-4-589,5 5 1,0 0 0,7 5-1,6 0-2295,2 0 3024,4 6 0,11-5 0,1 5 0</inkml:trace>
  <inkml:trace contextRef="#ctx0" brushRef="#br0">32019 4407 8726,'9'0'981,"1"2"1,1 2 191,1 6 1,-2 9-407,-1 5-843,1 9 1,3 9-1,-2 10 1,-4 4 0,0 1-1,-4 0 1,-1-1-1058,-2 1 1,-2-1 1094,-3-4-178,4-3 1,-12-7-1,5 1 1</inkml:trace>
  <inkml:trace contextRef="#ctx0" brushRef="#br0">32260 5104 8251,'10'-24'143,"-1"0"0,-4 2 485,5-2 1,-2 2 712,1 3 1,2 8 885,-6-3-2035,0 9 0,-5 1 1,0 8-1,0 6-238,0 3 0,0 2-301,0 4 1,0-3 0,0 3 0,0-2-172,0 2 1,0-3-112,0 3 0,4-8 1,3-1-70,1 1 1,-4-5 816,6-1 0,-5-4 1,4-1 631,2 0 1,-3-4-47,1-1 0,-4-6 0,5 1 411,1-2-1318,-5 4 0,7 1 0,-4 7-758,4 0 0,-4 0 960,1 0 0,-1 7 0,5 1 0</inkml:trace>
  <inkml:trace contextRef="#ctx0" brushRef="#br0">32559 4791 8262,'22'-21'263,"-1"1"0,-7-4 0,0 7 544,0 6 0,1 4-91,-1 7-474,0 0 1,5 4 0,0 3 0,-3 9-1,-4 5 1,-4 4 0,0 2 86,0 1 1,-5 1-540,2-1 0,-10 1 1,-4-1-1,-4 1-516,-1-1 1,-7-4 377,-2-1 0,1-4 0,-2 3 0,-1-1-247,-2-4 0,5-2 22,3-6 506,3-3 1,10-6 188,6 0 1,12 0 0,12 0 0,3 0 182,1 0 1,5 0-214,1 0 1,3 2 0,-3 3 0,-3 3-165,-1-1 1,-8 1 7,-3-3 227,-3-3 5,-8 4 0,-6-12 1,-9-5-1,1-5-14,0-3 0,1-5-113,5 5 0,0-1 1,0 2-1,0-2 71,0-2 1,6 4-77,4-1 1,4 4 0,3 0-58,2 1 0,0 6-208,-5 3 0,-4 4 1,-1 1-406,2 0-194,2 0 1,-5-2 190,-3-2 0,-4-4 702,-1-7 1,-4-4 0,-1-1 0,0-4 416,-1-6 1,4 0 91,-3-8 1,5 2 0,4-3 0,2 2 294,2 2 1,1 4-337,5 7 0,-1 4 1,-2 7-1,-1 3-87,1 6 1,1 5-286,3 9 0,-1 6 1,-2 14-1,-1 3 93,-1 5 0,-5 4-269,4 6 1,-6-4 0,2 5 0,-3-2-188,-2 1 1,0-1-301,0-4 0,-2-2 0,-1-2 1,-3-2-502,-2-3 1,5-2 750,-2-8 0,3-9 0,4-7 44,3-1 1,4-4 149,10-8 1,8 4 0,8-4 57,1 3 0,-4 2 0,2 0 0</inkml:trace>
  <inkml:trace contextRef="#ctx0" brushRef="#br0">15953 5033 8240,'0'-35'218,"1"-1"0,4-1 1,3 6-1,0 4 1,-3 5-1,-2 1 1852,1 4 1,-2 6-1564,3 1 0,-4 9 0,-1 1 0,0 9-1,0 8 0,-4 1 0,-1 6-136,2 1 0,-4 8 1,1 5-1,0 5-108,-1 4 1,3 11 0,2 12-1,-1 6 1,1-36 0,-1 0-131,2 3 0,-1 1 0,1 6 1,-1 1-1,0 8 0,-1 2 0,-1 6 1,0 2 91,1 5 0,-2 1 0,0 2 1,-1 2-1525,4 1 0,0 1 1412,-4-2 1,1 0 0,3-25-1,2 1 1,-2-1 0,-1 22-1,-2-1 1,2-3 0,0-1-1,1-7 1,1 0 486,0-5 1,0 0-542,1-5 0,0-1 0,1-1 1,0-1-1,0-3 0,1 0 1,1 1-1,0-1 0,1-3 1,-1 0-1,1-3 0,0 0 1,2 33-202,0-2 0,-1-21 46,-5-9-914,0-10 1,5-19 0,1-11-1476,2-14 1482,-5-16 1,10-15 0,-5-13 0,1-9 1003,1-7 0,-8 31 0,-1 0 0,5-39 0</inkml:trace>
  <inkml:trace contextRef="#ctx0" brushRef="#br0">15640 4947 8279,'-8'-57'46,"2"8"0,9 5 0,6 6 645,10 4 104,7 0 0,2 4 0,2-1 1,3-1-1,5 4 0,3 3 1,3 1 744,4 2 0,2 0-1221,7 3 1,3 3-1,3-3-85,4 3 1,6 2 0,-7 0-2666,3-1 2453,2 1 1,5 0 0,2 1 0,-1 2 0,1 3-47,-4 2 1,-2-3-1,-2 4 142,-4 2 1,-15-4 0,-13 3-249,-7 1 720,-9 1-504,-7 2 1,-9 6-1,-6 4 149,0 2 0,0 7-131,0 0 0,0 8 0,-2 0 0,-1 6 779,-1 3 0,-6 4-825,5 7 0,-4 5 0,3 10 1,-1 4-97,1 4 0,-5 1-14,1 0 74,-2 6 0,2 1 0,6-37 0,-1 0 0,-6 38 0,-2 0 20,-1 0 1,0 0 0,7-39 0,-1 1 0,-6 34 21,0-2 1,0-2-16,0 0 1,1 3 0,2-1 0,3-5 36,2-3 1,1 3-117,5-2 1,0 2-1,0 0 1,0-2 4,0 2 0,1-3-27,4 1 0,-2-1 0,5 1 0,0-4-109,0-4 0,2-1 14,4 0 1,-2-2 0,-1-1-1,-1-3-27,1-2 1,-5-2-133,-1-4 260,3 6 1,-7-7-1,4 3 1,-3-6-1,-2-1 16,0-2 0,-2 4 0,-1-7 0,-2-3 29,2-5 1,-3-4 106,1-7 1,-4 0 0,2-1 134,-1-4 0,-1-2-144,-5-7 0,-7 4 0,-3 1 0,-2-2-182,-3-1 1,-7-2 54,-7 0 0,-7 0 0,-12 1 0,-4 4 16,-4 5 1,-2 1 17,-4-2 1,0 4 0,-2-4 0,9 4 251,4 1 0,5-4-395,8-1 170,-3-6 1,18 4 0,3-7 0,8 0 0,7-2-203,7-3 1,-1-3-1,8-6 1,2 0-834,2 0 0,2 1-3180,4 4 4184,-3 2 0,4 1 0,-6-2 0</inkml:trace>
  <inkml:trace contextRef="#ctx0" brushRef="#br0">16280 8558 8047,'14'-22'390,"-1"-3"1,-2 4 0,-3 1-1,-1-1 1,0 4 0,-4 3 2650,-9 4-2835,-9 4 0,-15 9 1,-3 5-1,-5 9 0,-3 7 1,0 8-1,2 4 0,1 8 1,-2 5-41,-1 2 0,10 4 0,4-4 0,5 1-286,4 0 0,9-2-665,4 2 620,10-9 0,4-10 0,10-9 0,6-5 1,5-5-1148,4-4 1101,-1-4 0,0-12 0,0-4 0,-1-4 1,-4-3 32,-4-2 1,1 0 0,-6 4 0,-1 1 144,-3 0 0,1 1 115,3 4 0,-2-2 0,6 6 1,-1 2 51,0 1 1,6 2 3,5 0 1,5 0-1,-3-1 1,1-2-71,4-2 1,-4-5-61,2 6 0,-11-9 0,0 0 1,-7-4 104,-7 0 0,0-4 35,-9 2 0,-5-5 0,-9 5 0,-4 2 125,-5 1 0,-3 2 83,-6 0-270,6 6 0,-4 2 0,6 6 1,-1 1-1,1 4-106,2 4 1,2 6-1,2 2 1,2 4-172,2 1 0,-1-3-53,6 4 1,1-5 0,2 1 0,-1-4-1842,-2 0 1135,0 5 0,7-6 544,3 1 1,-2-7 88,6-8 1,1-8-1,6-5 1,3-4 316,4-1 0,4-4 0,2 0 0</inkml:trace>
  <inkml:trace contextRef="#ctx0" brushRef="#br0">16891 8729 8047,'0'-10'0,"2"3"0,1-1 660,2 0 0,-1 3 2066,-4-5-2119,7 7 1,-6-1 0,4 10 0,-3 7 177,-2 4-860,0 8 0,0 2 1,0 6-1,0 0 1,0 1-1,0-1 1,0-2-1578,0-1 0,0-3 786,0-3 1,0 1 0,0-6-1624,0-2 2489,0-7-70,0-4 0,1-23 1,2-5-1,2-3 1,0-2-1,1-2 368,4-2 1,1-1 270,-2 8 1,4-1 0,-4 6 0,4 2 702,1 1 0,0 8-950,1 3 1,-1 4 0,2 2 0,1 4-289,2 5 1,0 2-70,-5 2 0,-4 5 1,-1 0-1,0-1-341,-1-3 1,0 0-1144,-3-1 66,-3 0 1184,4-6 1,-6-8-1,0-9 1,0-4 540,0-1 1,0-5-144,0 0 45,0-6 0,0 4 1,0-4-1,1 3 0,3 1 571,0 4 1,6 1 0,-4 3-111,2 4 1,2 2-688,4 7 0,-5 2 0,-1 3 0,0 4-670,0 4 1,-3 3 433,4 3 0,-6-4 0,2 6 1,-2-2-497,2 0 1,-3-5-1235,2-4 1631,-2-1 518,-2-1 1,0-8-1,0-11 1,0-5 47,0-3 1,5-1-209,-1 1 392,1 3 1,-3-6 0,2 4 0,4-1-1,2 4 1,-1 4 573,2 6 0,-3 3-659,2 2 0,-1 2 1,5 3-1,1 6 486,-1 6 0,0 4-632,0 2 0,0 4 0,-1-3 1,-2 3-237,-1 1 0,-2 5-315,1 0 1,-1-1-1,-5-7 1,2-1-849,-2 1 1267,-1-4 0,-2 6 0,0-5 0</inkml:trace>
  <inkml:trace contextRef="#ctx0" brushRef="#br0">17460 8629 8047,'5'-22'-63,"1"3"1,2 4 583,3 0 1,1 3 0,3 2 0,0 5 357,4 4 1,-3 2 0,5 4 0,-2 6 141,0 7 0,4 4-750,-4 6 1,-4 2 0,-8 3-1,0 4-372,-4-1 1,-1 3-323,-2-5 0,-5 4 0,-3-5 1,-3-2-1195,-5-1 0,-1-3 660,2-3 1,1-5 0,0-10 956,0-4 0,-7-3 0,-1-2 0</inkml:trace>
  <inkml:trace contextRef="#ctx0" brushRef="#br0">17687 8743 8047,'10'0'272,"-1"0"0,2 2 556,2 2 1,1 0-1,0 5 1,1 2 165,-1 2 1,0 3-891,0 2 0,0 0 1,-1 4-1,-2 0-659,-1 0 1,-7-4 597,2 1-835,-4-4 1,-1 0 0,-1-3 364,-4-2 1,-3-6 0,-5-8 0,2-6 295,2-2 0,6-9 441,-2-3 1,3 2-1,2-1 1,0-3 276,0-1 0,7-1 0,4 0 1,4 1 208,4 3 1,7 3-653,-3 7 1,4 2 0,0 2-717,-3 5 1,3 4 0,-5 2 129,0 4-1260,-2 3 0,-7 11 1702,-3 0 0,2 6 0,-4-3 0</inkml:trace>
  <inkml:trace contextRef="#ctx0" brushRef="#br0">18071 8857 11033,'7'-8'1862,"-4"2"-916,6 6-570,1 0-775,-2 0 1,4 0 118,-2 0 51,-4 0 0,2-7 1,-5-2-2,2-4 1,-1-1 501,-4 0 1,2 0-1,1-1-66,2 1 1,4 5-237,-4-1 0,6 7 0,-1-2-67,2 4 1,4 7-1,2 3 140,0 4-200,1 1 0,-4 5 1,-1 0-1,0 0 1,-1 0-1,-4 0 1,-2-2-1359,-1-1 1,-5-2 0,3 1 1514,-8-1 0,-3-6 0,-8-2 0</inkml:trace>
  <inkml:trace contextRef="#ctx0" brushRef="#br0">18540 8558 8047,'7'-19'26,"1"0"1,1 2 0,1 1 1166,1 2 0,1 5 0,2 1-544,1 1 0,-7 4 0,-4 8 1,-2 4-206,-2 4 0,-2 8-378,-2 2 1,-4 6 0,-8 2-1,-1 2-515,-2-1 0,0-2 259,4-2 0,3 1 1,1-1-1,1-1-560,-1-3 1,5-4 488,1-5 1,4-1 0,2-2 0,4 0 58,4-3 0,4-6 1,1 2 355,0-4 1,1-1 286,-1 0 1,-6 7 140,-4 2 0,-4 2-568,-4-1 1,1 1 0,-7-5 0,1 2-257,1 3-1,-5-5 1,11 2-115,-2-3 1,4-5 287,4 0 1,9-1-1,8-9 1,1-1 255,3-2 0,2-1 113,1 0 1,-1 0-1,-2-1 1,-2 1 307,-3 0 0,-1 1 116,-5 4-127,1 3 0,-8 7-302,-2 4 1,-3 3-1,-4 6 1,-1 0-697,-2 0 0,-4-4-15,4-1 1,0 1-31,5 4 1,7-6 119,2-3 1,5-4-1,5-1 1,5-1-139,3-4 1,6-3 435,0-6 1,0-5 0,-4 0 0,-2 2 61,-4 1 1,-2-3-187,-7 0 0,-1-2 1,-2 4-1,-3-4-411,-2-1 0,-1-1-770,-5-6 1015,0-6 0,0 4 0,0-9 0,0-4 0,1-6 0,2-6 0,4-1 310,1 1 1,-4 0 0,4 6 0,-1 9 386,-4 11 1,-2 12 46,-1 9 1,0 7-1,-1 4 1,-2 10 1166,-2 11 0,0 5-1056,5 5 0,-5 5 1,1 8-1,1 1 169,1-1 1,2-2-555,0-1 1,0 0 0,0-1 0,2-1 121,2-3 1,-1-3-223,7-7 20,-1 1 1,1-7-1,-1-5 1,1-4-1,-1-5 1,-1-3-74,-1-7 0,2 0-48,-4-7 0,6 0 1,-2-6-1,2 1-331,-1 0 1,7 4-545,-3 1 0,5 1 0,-1-3 924,1 1 0,6 1 0,-3-5 0</inkml:trace>
  <inkml:trace contextRef="#ctx0" brushRef="#br0">17730 9440 7719,'2'25'554,"1"2"1,1 4 0,0 4 0,-3 5 0,1 1 0,1 1-660,2 1 1,-2 4 0,-8-1 0,-3-5 0,-1-8 0,-1-7-447,-1-7 0,3-5 1,0-8 361,2-11 295,-5-2 0,9-25 0,-1 2 0,5-5 1,6-4-1,3-2 0,6-2 973,4 0 0,-2 2-779,4 3 1,1 4 0,6 5 0,3 1 195,5-1 0,-3 14-454,-2 5 1,-8 7-1,-3 4 1,-1 4-434,-4 5 0,-2 9 31,-6 4 0,2 4 0,-6 2 0,-2-1-807,-1 1 1,-2-1 824,0 0 0,0-6 0,0-3 1,0-3-442,0-2 771,0 1 0,1-7 1,2-5 557,2-6 1,6-5-96,-1-7 0,2 1 0,2-2 0,1-1 903,-1-2 1,0-6-997,0 1 1,1 2 0,-1-2 0,-2 1 585,-2 1-533,3-5 0,-10 11-66,6-3 1,-7 11-216,-2 8 1,0 13-1,-5 10 1,3 4-378,2 2 1,0-1 43,0 1 1,7-1 0,2 0 0,4 2-439,1 4 0,7-11 47,2 1 0,4-8 1,2-7-1,-1-4-452,1-3 0,-1-6 786,0-5 0,1-7 0,-1-14 0,1-1 225,-1-3 0,-6-5 54,-3 1 1,2-3 0,-2-3 0,-2-2-1,-1-2 0,-2 3 264,0 7 1,-1 3 0,-2 8 0,-3 3 1536,-2 5-1471,5 10 1,-9 11 0,3 12 0,-2 9 208,1 9 1,-2 4-1,3 7 1,-4 1-40,-1 4 1,-4-3-383,-1 8 0,-1-8 1,2 3-1,-2-2-168,-2 1 0,-1-3-444,-5 4 1,4-6 0,1-4 0,-1-6-1082,2-7 1,0-6 158,4-10 0,2-4 200,-3-10 1,-1-4 993,1-10 1,0-5-1,4-9 1,-2-5 202,-2-3 0,0-6-18,5-1 0,0-5 0,0 2 0,0-1 18,0 0 0,7 0 94,2-5 0,8 8 0,2 5 1,0 7 1388,2 7 0,-1 0-773,4 11 0,3 7 1,-3 7-1,4 3 257,5 2 1,-3 12-666,3 2 1,-9 9 0,-5 3 0,-5 4 92,-4 3 1,-4 6-432,-6-1 0,-8-1 0,-8-1 0,-9 0-603,-6 1 1,-4-6-12,2 2 0,1-4 0,-4-6 0,1-4-951,3-3 0,4-2-512,4 1 2113,4-7 0,5-8 0,1-8 0</inkml:trace>
  <inkml:trace contextRef="#ctx0" brushRef="#br0">19109 9454 8047,'6'9'0,"2"1"0,2 1 1751,-1 2 1,-4 6-142,4-1-1137,-5 1 0,7 2 0,-7 3 0,0 3 0,-3-1-580,-1-2 0,0 1 0,0-6 1,0-1-1349,0-3 1370,0 0 1,-6-7 0,-4-5-274,-2-6 0,-1-7 0,4-9 1,2-3 333,1 0 1,4-7 110,-2 1 0,4 0 0,4-6 0,6 3 98,3-2 1,7 7-328,4-2 0,3 4 1,1 2-1,2 6-301,3 5 0,-1 8-548,6-2 0,-7 7 0,3 6 991,-4 6 0,-2 10 0,0-2 0</inkml:trace>
  <inkml:trace contextRef="#ctx0" brushRef="#br0">19550 9596 8047,'8'-1'400,"-4"-4"1970,-2-5-1418,-2 4 1,0-7 579,0 4-1349,0 3 1,2-1 0,1 6-461,2-4-745,-1 3 176,-4-4 616,7 6 0,-4-2 0,6-2-38,2-6 1,-3 2 230,2-1 0,-2-1 1,3-4-1,-2 0 182,2 0 1,2 1 135,1 4-252,0-4 0,-4 5 0,-1-5 0,2 2 1,2 3-78,1 2 0,0 0 0,1 3 0,-1-2-87,0 2 1,-5 1-493,1 2-66,-7 0 694,3 0 0,-7 0 0,-2-1 198,-2-4 1,-6 3 23,1-2 1,-2 2 348,-2 2-425,6 6 1,1 2-1,7 8 1,2 1-238,3 2 0,4 5-297,10-5 0,-2 5 0,6-4 0,-1 1-336,0-1 0,-5-1 246,2-5 1,-3 1 162,-2-1 0,-8-6 460,-6-3 1,-7-5 0,-11-4 0,-2-2 603,-2-2 0,4 3-208,-1-4 0,3 4 0,2-3-479,0 2-270,0 1 1,6 7-167,3 3 0,10-2-153,4 6 0,4-4 0,1 3 0,0 0-361,1 0 1,-1-5 526,0 2 630,-6 2 0,5-5 0,-4 1 460,4-6 1,-4 1-21,1-2 0,-6-3 1,6 1 416,1-2 1,2 0-898,1-1 1,0 2 0,0 7-1,0 0-203,1 0 1,-1-4-48,0-1 1,0 0-1,1 5 1,-1 0-366,0 0 1,-5-1 148,1-4 0,-2 2 0,3-7-10,-2-1 1,-4-1 416,5-3 0,-7 1 1,1 0-1,0 0 212,0-1 0,-2 6-301,3 0 1,1 4 0,0-3-113,2 2 1,-5 2 0,4 9-1,-3 6-108,1 7 1,5-1-112,-6 7 0,6-5 0,-5 3 0,-2 0-1045,-2 0 0,4-5 342,0 2 0,0-8-89,-5-1 1041,0-7 0,1-12 0,2-12 0,2-3 0,5-6 0,-6-3 0,7-6 0,-1-1 0,2-7-233,3-10 1,4-2 556,0-7 0,0 3 0,-5 1 0,-2 12 642,-2 9 0,-4 7 695,-6 11-1261,0 9 1,0 10 0,0 12 0,0 8 53,0 5 1,0 7 0,0 7 0,2 0-21,3-1 1,-2 6-441,6-2 1,-4 3 0,3 1 0,-2 0-510,-3-5 1,-1 5-1,-2-6 1,0 0-779,0-3 1,-6-3 521,-4-1 0,-4-7 0,-4-3 0,-2-5 281,-2-4 0,4-4 579,-1-6 0,4-6 0,2-4 0,4-3 689,4-1 0,3-6-169,2-4 1,13 2 0,6 0 0,6 1 651,4 4 0,5 1-979,4 2 1,5 1 0,4 2 0,4 3-334,-1 2 0,1 1 3,-4 5 0,-2 0 0,2 0 0,-6 0-743,-8 0 1,-1 0 15,-13 0 115,-7 0 0,-2 0 1,-10 0 475,-6 0 0,-10 0 1,-5 0-1,1 2 228,-1 3 0,-3-2 454,5 6 1,-1 1-1,4 5 1,0 3 155,4 1 1,2 1-577,1-1 0,1 2 0,5 4 1,-2-3-216,2-1 1,1-2-170,2-5 0,2-5 0,3-1-40,4-1 0,4-4 233,1-8 1,0-8 0,0-7-1,1-2 379,-1-4 1,2 0-283,2-3 330,-2 1 0,5 1 0,-5 2 0,1 2 0,2 5 0,0 3 1,0 6 429,0 2 1,0 4-738,-5 8 1,5 5 0,0 7-1,-3 3-1065,-5 3 0,0-6-15,-6 2 1,4-3 0,-4-2 1072,-2 0 0,-1 0 0,-2 1 0</inkml:trace>
  <inkml:trace contextRef="#ctx0" brushRef="#br0">21043 9084 7991,'0'-22'12,"-2"2"1,-1 5 258,-2 1 1,2 8 0,8 7 1060,4 12 1,4 8-941,1 7 0,5 2 0,0 2 0,-2 2-706,-1 3 0,-2-4-388,1 5 1,-3-7 0,-2 3 701,-5-4 0,-4-2 0,-1 0 0</inkml:trace>
  <inkml:trace contextRef="#ctx0" brushRef="#br0">20986 9411 8452,'22'-8'442,"6"2"0,-1 6 1,6 0 486,4 0 0,5 0-275,6 0-159,-1 0 1,1 5 0,1 0 0,1-2-1,2 0-430,-1 2 0,-2-4 0,-8 4 0,-2-4-448,-1-1 1,-8-4-51,-1-1 1,-7-1 0,-10 1-2443,-2-5 2142,-4-2 0,-12-1 0,-5 2 0,-5 3 325,-3 2 1,0 1 734,5 5 0,0 0 0,1 2 0,2 3 278,2 4 0,5 5-166,0 5 0,2-3 1,4 4-1,1 1 817,2 3 1,1-4-1261,-1-1 1,-4-3-1,5-2 1,-1 0-3304,0 1 3307,0-7 0,1-2 0,2-6 0</inkml:trace>
  <inkml:trace contextRef="#ctx0" brushRef="#br0">21754 9198 8047,'6'8'-27,"-3"5"0,7-4 0,-1 4-162,-1 1 1,3 0 0,-6 0 0,-2 1 188,-2-1 0,6 0 0,1 0 0</inkml:trace>
  <inkml:trace contextRef="#ctx0" brushRef="#br0">21825 9383 8047,'9'5'-83,"-1"1"1790,-2 2-1219,5-5 1,-3 10-672,7-4 0,-3-1-1462,-2 1 1323,2-5 0,-9 2 0,7-6 1,1 0 397,2 0 0,-4-6 0,1-2 0,-1-2 770,-1 1 0,5 4-517,-4-4 0,-1 5 0,1 0 0,3 2 256,0 2 0,2 0-372,1 0 0,-1 5 1,0 1-1,0 2-347,0 3 0,1 0-108,-1-1 1,0 1-1,-1-5 1,-2 0-357,-2 1 0,-4-3 656,5-4 0,-6-8 1,4-4 402,-2-6 0,6-2 108,-3 1 1,4 2-1,1-6 1,0 1 294,0 0 1,5 5-784,0-2 1,6 9 0,-1 6 0,1 2 143,-1 2 0,3 3-10,-3 7 0,-4 4 0,-1 13 1,-5 0-236,-4 3 1,-4-3-1302,-6-4 590,0-5 0,0 7 0,0-6-984,0-2 1,0-9 1714,0-8 0,-6-6 0,-2-8 0</inkml:trace>
  <inkml:trace contextRef="#ctx0" brushRef="#br0">8119 15439 8047,'0'-28'69,"-2"4"1,-1 2 0,-3 1 0,-1 4 0,-1 1 0,2 2 0,-2 0 718,0-1 0,4 8 0,-6 2 1,-1 3-353,-2 2 0,6 7 1,2 4-1,3 6-184,2 7 0,7 10 0,2 7 1,4 8-43,1 7 1,2 4 0,1 12 0,2 6-71,-10-36 1,-1 1-1,1 5 1,0 2-230,0 4 0,1 1 0,-2 4 1,0 2-1,1 3 0,-1 2 1,-2 4-1,-1 2 158,-2 5 1,-1 1-1,-1-4 1,-1 0-162,0 0 0,0-1 1,0-7-1,-1-1 1,-1-5-1,-1-1 1,-1-3-1,-2 0-182,0-3 1,0-2 0,2-5 0,0-2-58,-1 27 0,4-8 0,1-9 0,0-5-565,0-5 0,4-6 135,1-14 0,6-10 1,-1-9 760,2-4 0,3-7 0,-1-2 0</inkml:trace>
  <inkml:trace contextRef="#ctx0" brushRef="#br0">7863 15169 8152,'-14'-51'263,"1"7"1,4 6-1,7 2 518,10 4 1,3-1 0,13 11 0,2 1-108,6 7 1,4 0 0,10 5 0,5-4 78,6-1 1,9 0-606,0-1 1,10 1 0,-34 7-1,0 0 1,3 0 0,0 0-265,2 0 1,1-1-1,2-1 1,1-1 155,-4 1 0,1 0 9,0-4 0,2 0 1,1 4-1,0 1 1,2-3-1,0 0 1,1 0-1,1 1 1,-1 1-1,-1 1-28,1 0 1,0 0 0,-1 1 0,0 0 0,3 0 0,0 0 0,-1 0 0,-1-1-63,-1 1 1,0 0 0,-2 2 0,-1 1-7,-7-1 0,-1 0 46,31 2 1,-5-3-1,-18 6 1,-9 1 82,-11 4 0,-14-2 1,-9 7-1,-3 1 42,1 1 1,0 4-47,-5 3 0,-5-1 0,-1 5 1,-1 2 16,1 2 0,-3 7-66,4-1 0,-6 8 0,3 0 0,0 5-103,3-1 0,-1 6-26,1 1 1,-1 10-1,3 4 1,-2 4-133,2 1 1,0 0 112,-2 0 0,3 6 0,-2 2 0,2 0-58,2-3 0,0 1 132,0-1 1,0-35-1,0 0 1,2 40-1,-1-40 1,2 0-41,2-1 1,0 1 0,3 38 125,1-4 1,-4 0 0,3 4 0,0-2 76,0-3 0,0 1-814,1 0 675,4-2 0,-4 4 0,8-7 0,4-4 1,0-4-38,-1-4 1,5-1 0,-3 0 0,1-2-5,-4-3 1,-4-1 15,0-4 1,-6-1-1,-1 5 1,-2-4-21,-3-6 0,4 2 38,-3-5 1,1-3-1,-3-2 1,1-5 31,2-4 1,1-4 78,-1-5 1696,-4-1-1619,6 0 1,-14-6 0,-4-3 0,-6-5-72,-7-5 0,-9 3-151,-5-2 0,-9-4 0,-5 0 0,-5 0-468,-5 3 0,-4 4 179,-10 1 278,-3 0 1,34 0-1,0 0 1,0-1-1,0 2 1,1-1-1,-1 1 1,2 1-1,0 1 106,0 1 1,0 1 0,3 1-1,0 1 1,-39 7 0,3-1 118,6-4 0,12 2-73,10-6 1,6 0 0,5-5 0,9 0-562,8 0 0,10-2-9,5-2-493,4-11 1,1-2 983,0-7 0,12 1 0,4-6 0</inkml:trace>
  <inkml:trace contextRef="#ctx0" brushRef="#br0">8446 16363 7409,'-8'0'2315,"2"0"-2006,6 0 0,1 0 1,4 0-71,4 0 1,6-1-1,4-4 1,4-5-225,4-2 0,6-3 1,2 1-1,1-2-37,4-3 0,-1 2 0,1-5 0,-4 1 74,-1 4 0,-2 1 6,-4 2 0,-12 0 0,-4 0 552,-6-1-491,-2 8-79,-11 0 1,-2 6 0,-6-3 0,0 0-43,-1 1 0,1 1-400,0 2 0,4 0-560,1 0 1,4 0-1717,-4 0 2181,6 0 0,-5 2 497,3 2 0,-3-2 0,-6 4 0</inkml:trace>
  <inkml:trace contextRef="#ctx0" brushRef="#br0">9014 15112 8061,'10'-14'-35,"-2"0"1,0-1-1,-2 1 780,0 0 0,4 4 0,-5 1 586,-2-2-1429,-2 5 0,-7-1 0,-3 7 0,-4 2 28,-1 3 1,-2-2-27,-3 6 24,3-6 0,-11 8 0,5-4 1,-2-1-1,2 2 0,2-2 1,1 2-139,-2 0 1,6-3 323,-4 4 1,3-5 0,2 2 0,-1-1 36,1-1 1,0 7-120,0-1 0,1 2 1,2 3-1,2-1 64,-3 0 0,1 7-28,2 2 1,-4 4 0,5 3 0,-1 2 78,-1 1 0,3 6-4,-3-1 1,2-1 0,5-1 0,-2-1 89,2-4 1,2 3-134,1-6 1,1 2 0,4-9-1,6-1 159,6 1 0,1-2-103,5-5 1,-1-5-1,4-1 1,-3-2 146,3-2 1,1 2-338,1-1 1,-4-1 0,-2-4 0,-2 0-66,-2 0-106,4 0 0,-6-4 0,1-3-488,-6-1 0,0 4-689,-6-6 1,0 6 1381,-5-6 0,-7-6 0,-1-6 0</inkml:trace>
  <inkml:trace contextRef="#ctx0" brushRef="#br0">8560 15524 8246,'0'-8'2375,"0"-4"-1888,0 4 0,6 0 62,3 3 1,9 2-1,2 0 1,2-2 407,4 2 0,2 1-659,5 2 1,-3-4-1,3-1 1,-3 2-565,-1 1 1,-2 1 52,-4-4 1,4 2 0,-3-5 0,1 2-762,-1 2 0,1 3-922,-6 1 1,0-2 1895,-5-3 0,-6 4 0,-1-5 0</inkml:trace>
  <inkml:trace contextRef="#ctx0" brushRef="#br0">9100 15510 8736,'8'0'3893,"-2"0"-3620,-6 6 1,2 1 113,2 2-510,-2 4 0,4-10 0,-6 7 0,0 1-214,0 1 216,0 2 0,0 1 0,0-1-424,0 0 1,0-4 719,0-1 3,7-6 0,-1 2 0,5-10 0,-2-4 234,2-4 1,2-3-180,1-3 1,1 4 0,-1-6-1,0 2 136,0 0 0,0-1-14,1 1 1,4 3 0,0-3 76,-2 3 1,-1 8-290,-2 3 1,0 4-1,0 2-319,1 4 0,-6 3-13,1 6 0,-7 0 1,1 1-1,-2 0-558,-2 4 1,0-3-243,0 3 1,0 2 0,0-2-517,0-2 1,0-1-417,0-2 1921,0-6 0,6 5 0,2-6 0</inkml:trace>
  <inkml:trace contextRef="#ctx0" brushRef="#br0">9811 15382 8135,'4'-14'227,"1"0"0,-2 0 254,-1-1 0,-8 15 1,-5 10-1,-5 9 1,-3 4-1,1 1-313,3 1 0,-4 2 1,0 2-1,1-1-355,3 1-47,7-1 1,-3 0 0,4-1 0,1-1 0,0-4 0,4-2-486,5-2 1,10-9 589,6-4 1,6-4-1,-3-4 1,2-5 186,0-6 1,-1-3 161,6 2 1,-2 1-1,-4 2 1,-4 1 1254,-3 1-227,-2 1-368,0 1-1004,-6 1 1,-1 14-1,-7 2-833,0 4 178,0-5 1,6-2 0,3-6-345,4 0 1,1-2 802,1-2 0,-1-9 1,0-7-1,2-3 320,3-2 0,-4-6 13,4-3 1,-7-7-1,-3-1 1,2-10-22,2-8 0,1 0 588,0-7 1,-1 7-1,-4 2 1,-4 9 2176,-3 11-2295,-2 13 1,-7 10 0,-4 14 0,-5 7 241,-3 8 0,-1 12-519,1 2 1,3 0 0,-1 7 0,4 0 153,4 3 1,4 3-475,-5 2 0,7-1 1,-1 1-1,4 0-783,4-1 0,4 1 437,6-1 1,1-4-1,-1-3 1,2-3-367,3-5 0,-4-8 143,4-1 0,-3-8 595,-2-5 0,-1-10 829,-4-5-390,-2-2 0,-7-2 1,0-1-1,-2 3 710,-3 2 0,4 2-623,-4 4 1,5 2-649,5-3 1,3 4 0,6 1 0,0 0-297,0 0 1,5 0 0,2 0-1,1 0-400,3 0 0,-3-5 723,2 0 0,-2-6 0,2 2 0,-5-4 128,-3-1 0,-4 0 649,-2-1 1,1 1 2408,-6 0-2141,-1 0 1,-4 7-548,0 7 1,0 7-342,0 7 1,2 0-1,1 0 1,3 1-67,2-1 1,2-1-262,4-4 0,0 2 0,0-5-196,1 2 0,-1-5 0,0 2 612,0-3 1,-6-9 39,-3-2 1,-3-4 0,-2-1 0,-2 0 373,-3 0 0,4 4 81,-4 1 1,2 1 0,0-3 184,-2 1-659,0 7 0,11-3 1,4 6-575,3 0 0,-4 5 284,0-1 1,1 6-1,4-5 1,2-2-157,3-2 1,-6-1 245,6 0 0,-12 0 1,8 0-1,-3-1 571,1-4 0,1-3-121,0-6 0,1 0 0,-1-1 0,0 3-1082,0 2 1,0 4-8,1 6 776,-1 0 0,0 6 0,0 2 0</inkml:trace>
  <inkml:trace contextRef="#ctx0" brushRef="#br0">5901 16491 8047,'-35'0'38,"0"0"0,-4 0 0,2 0 284,3 0 0,-4 0 0,5 0 0,1 0 81,2 0 0,3 0 0,3 0 1,6 0-1,2 0 1683,1 0-1873,8 6 1,7 1-1,9 4 1,4-3 123,1-2 1,8-1-171,6-5 1,4 4 0,9 1-1,5-2-35,3-1 1,5-4-185,7-2 1,9 2 0,6-4 0,-2-1-50,-1-2 0,-32 3 0,1-1 20,3 0 0,0 0 0,5-1 0,1 0 0,1-1 0,1-1 0,-2-1 0,0 0-289,0 0 1,-1 0 0,-3-2 0,0-1 157,-2 2 1,0 1-1,-4 0 1,0 1 0,28-9-1,-18 3-542,-18 2 851,-17 6 0,-11-3 0,-10 6 0,-5 2 247,-2 2 1,-9 2-135,-2 4 0,2-2 1,2 7 131,3 1 1,8 1-240,4 2 0,10 1 1,8-3-1,8-1 317,5-1 1,3-1-467,3 6 1,2-1-1,1 0 1,-7 0-186,-9 0 0,-5 2 25,-6 3 0,-11-1 0,-13 5 1,-14 2-313,-12 2 0,-9 8-971,-12 3 1,-3-2 1190,-6 2 0,33-19 0,-1 0 0,-1 2 0,1 1 0</inkml:trace>
  <inkml:trace contextRef="#ctx0" brushRef="#br0">2147 15638 8047,'-22'-6'-223,"-1"-7"0,7-6 0,5 2 1,3 1-1,5 2 412,1 0 0,2-5 0,0 0 0,0 0 679,0-2-271,0 5 0,5-6 1,-1 5-1,1-2 98,2 2 0,-4 9 0,5 9 0,-2 12-65,-3 9 1,3 11-359,-1 5 1,5 9-1,-4 6 1,0 3 70,1 6 0,-3-4-548,-4 4 0,5 3 1,0 0-1,-2 1-515,-1 0 1,2-6-292,1 2 0,6-7 1,-1-7-1,4-12-343,5-9 0,3-13 541,6-9 813,1-10 0,5-9 0,3-8 0</inkml:trace>
  <inkml:trace contextRef="#ctx0" brushRef="#br0">2872 15922 8907,'-15'4'1726,"-4"5"0,-10 7-925,-9 12 0,-11 9-695,-8 5 1,-1 2 0,26-18-1,-1-1 1,-28 24 14,5-3 1,14-5-289,13-8 0,13-6 0,13-14 0,8-4-116,9-4 0,13-10 93,11-4 0,3-6 1,3-2-1,4-4 211,4-1 0,0 0 203,-5-2 0,1 4 0,-12 7 0,-1 4 493,-7 4-611,1 4 1,-15 8 0,-1 8-1,-10 5-327,-6 2 0,-8 5-494,1-3 1,2 1 0,0-1 0,2-5-2889,3-3 3603,1-9 0,9 0 0,0-7 0</inkml:trace>
  <inkml:trace contextRef="#ctx0" brushRef="#br0">3541 15382 8047,'0'-20'705,"-5"4"705,0-3-199,0 9-430,5 4 1,0 23 0,0 9-1,0 7 1,0 8-80,0 5 0,0 0-1005,0 6 1,-4 0-1,-3 5 1,1 0 18,0-1 0,-7 8-554,-1 2 0,-2-8 0,-6-2 0,0-6-413,0-4 1,-4-8 1229,-7-5 0,5-11 0,-2-8 0,6-7 511,4-6 1,5-12 75,6-3 0,6-10 0,0-1 0,7-5 272,11-3 1,5 0-397,9 4 0,-1 7 1,0 2-1,-1 2-76,-3 4 1,1-2-391,-6 12 0,0-1 0,-6 6-127,-4 4 0,-2 9-243,-7 10 0,-2-2 0,-1 2 0,-3 1-885,-2 2 1,4-3 233,0-1 1,2-5 0,4 1-4,2-3 0,6-9 867,9-2 1,5-5 0,9-5 0,5-4 180,3-4 0,3 1 58,3 2 0,-9-1 0,0 6 0,-8 1 55,-6-3 2367,-4 6 1,-13-6-461,-7 7 0,-2 0-1786,-7 0 1,4-4 0,-3-3-1,0-1-55,0-3 1,5-1-340,-2-2 0,4-1 0,1 0 0,0-3-114,0-1 1,5 0-365,-1 5 1,3 5 487,-3-1 0,3 9 389,2 1 0,-3 7 1,-4 12-1,3 5 314,4 3 0,4 1-534,1 1 0,2 2 0,3-1 0,5-3-287,2 0 1,4-8-97,4-5 0,2-6 0,8-9 0,2-6-788,1-7 0,1-13 742,-6-11 1,-5-3 0,-4-3-1,-5-2-390,-4-1 0,0-12-100,-10 2 192,3-9 0,-15 0 708,3-10 0,-4 2 0,-1-7 0,0 40 0,0 0 0,0-1 0,0 0 0</inkml:trace>
  <inkml:trace contextRef="#ctx0" brushRef="#br0">4536 15069 8047,'0'-14'155,"0"0"1,0-2 0,0-1 0,-2-1 2842,-2 6-2319,2 4 0,-4 9 0,6 6 255,0 7 1,0 7-513,0 7 1,0 11 0,0 6 0,0 5-42,0 9 1,0 2-364,0 6 1,0 8 0,0 0-1,0 4-1261,0 1 1,1-6 642,4 2 0,1-5 0,5-6 0,-1-10-1014,1-10 1,2-9 450,1-8 1163,6 1 0,-4-7 0,5-1 0</inkml:trace>
  <inkml:trace contextRef="#ctx0" brushRef="#br0">4863 15951 11142,'22'0'98,"5"-6"1,-3-4 0,2-3 0,4-2 0,2-4 0,1-3 0,-1-2-73,-2 0 1,-3 2 0,-5-3 0,-8 3-1,-11 3-17,-11 6 1,-9 5-1,-16 10 1,-4 2 182,1 6 0,-3 10 1,5 7-1,3 6 30,1 4 0,3 1 0,5 3 0,8-2-152,7-1 0,7-1-193,5 0 1,11 1 0,11-9-1,7-7-259,7-5 1,-1-9 123,7-3 0,4-5 1,1-6-1,2-9-613,-2-7 1,-3-6 405,-6-5 0,-2-4 1,-3-5-1,-7-1 465,-6 0 0,-4-6 0,-7-1 0</inkml:trace>
  <inkml:trace contextRef="#ctx0" brushRef="#br0">5730 15084 8107,'0'-21'0,"0"5"0,0-3 575,0 4 0,0 0 0,-1 3 0,-3 1 555,0 1 0,-3 9-711,3 1 0,2 11 0,-4 9 1,1 4 204,0 6 1,-6 0-452,2 8 1,-4 0 0,0 4 0,2 1-228,2 0 1,-1-1-45,-4 1 1,5 0 0,1-2 0,2-2-468,2-1 0,3-8 310,1-1 0,1-3 1,4-5-1,5-1-75,2 1 1,4-2 395,3-5 0,-3-1 0,4-2 1,-1-2 37,0 2 0,2 2 38,-2 1 0,-3-6 1,2-2-1,-2-1-613,-2 0 0,1 0-158,-1-5 1,0 0 0,2-2 0,1-3-702,2-4 1,8-4-283,2-1 1612,-1 0 0,13-7 0,-5-1 0</inkml:trace>
  <inkml:trace contextRef="#ctx0" brushRef="#br0">4294 15311 8107,'0'-14'13,"0"-5"0,0 0 0,0 2 0,0 1 0,-1 3 662,-4 4 0,2-4 1,-5 4-1,0-4 1537,0-1-1815,5-1 0,-3 9 1,6 8 173,0 10 1,6 4-302,3 8 1,4 1 0,1 8-1,0 5 84,1 3 0,-3 7-251,-2-1 0,1 8 1,-6 2-1,-2 8-294,-2 4 1,-2 9-335,-1-38 1,-1 0 395,0 2 1,-2 0 0,-2 2 0,0-1 0,0 0 0,0-1 0,-1 0 0,1-2 0,-5 32-1235,2-11 1036,4-7 0,8-13 0,4-3 1,10-7-1,9-5-434,7-7 1,12-5-1,0-3 761,5-2 0,9 1 0,7 4 0</inkml:trace>
  <inkml:trace contextRef="#ctx0" brushRef="#br0">5688 15539 8107,'-7'-23'62,"6"-2"1,-6 5 0,3-1 0,-1-1-1,2 0 292,1-3 1,2 2 0,0 1 0,0 2 0,0 2 0,0 3 313,0 0 0,0 1 0,0 0 113,0 0 1,0 0 285,0-1 113,0 7-490,0 2-521,0 6 1,0 8-1,0 5 172,0 4 0,0 4-211,0-2 0,2 1 1,1 7-1,2 0-12,-2 3 0,0 3-196,2 0 0,-4 3 0,6 7 1,-3 0-249,1-1 1,4 6 163,-4-1 0,5 5 1,-4-4-1,2-4-187,3-5 0,2-4 138,1-6 1,0-3 0,0-3-34,0-9 281,1-6 1,-6-10 0,-1-3 0,-2-4 271,-2-4-390,-9-1 1,-8 0 0,-6 0-1,0 1-238,-1 3 0,-2 4 224,-7 6 0,2 0 0,2 0 0,3 2 48,1 2 1,-2 4 6,4 7 1,0-1 0,6 2 0,4 1-56,4 2 1,3 1 93,2-1 1,8-3-1,6 2 1,9-7-51,3-7 1,8-2-141,-1-2 0,5 0 0,-4-2 0,1-2-473,0-6 1,3-2 31,-5-3 1,-1 1 0,-9 0 631,-4 0 0,-3-7 0,-2-1 0</inkml:trace>
  <inkml:trace contextRef="#ctx0" brushRef="#br0">2915 16790 8107,'-14'-15'534,"0"6"0,-1 1 0,3 5 622,2 9 1,15 4-1,9 15 1,2 5-538,0 6 1,3 5-1,0 2 1,0 1 5,1 4-689,2-4 0,2 5 0,0-7 0,-1 0 0,1-3 1,-2-3-1,-1-3-638,-4-6 1,-3-5 100,-4-7 0,-5-7 0,-10-4 0,-8-2-11,-9-2 0,-8 0 673,-13 0 0,-4 0 0,-2 0 0,-1 0 440,-4 0 1,5 0-304,1 0 0,1 5 1,6 1-1,9 2 245,10 3 0,13-3-327,4 1 1,11 4 0,9 3 0,8-4-213,9 1 1,4 0-110,7 1 1,6-6 0,1-4-1,3-2-190,-1-2 0,-7 0 195,3 0 0,-5-11 0,-6-3 0,-3-2 11,-4 0 1,-8-3 496,-3 0 1,-5-4 0,-5 2 0,-4 1 1302,-3-1-423,-2 2 0,0 5 277,0 0-1500,-7 6 1,6 3-791,-4 10-361,4 3 0,1 6 18,0 0 1,1-4 305,4-1 1,-2-6 139,6 2 612,1-4 0,4-7 0,0-3 1,-1-4-70,-3-1 1,2-2 135,-2-3 184,2 3 0,2-9 0,-1 6 0,-2 2 0,-3-1 0,0 2 0,-2 1 2245,1 2-912,-3 2-674,-4 3 1,-4 13-488,-1 9 0,-6 10 0,1-1 0,-1 4-96,2 2 1,1-1-119,3 1-189,4-7 1,-6 5 0,7-4 0,2 4-1,3 0-671,4-3 0,4-4 0,1-6 1,2-1-209,3-3 0,1-4 760,4-6 1,1-2 0,-4-2 0,-1-8 391,1-5 0,-2 0-130,-5-7 1,0 0-1,-1-4 1,-4-1 224,-4 1 1,1 4-65,-1 1 0,0 1 0,-4-2 0,3 5-5,0 3-692,1 2-848,-5 0 467,0 6 325,0 1 355,0 7 1,0-1 0,-2-2-80,-2-2 0,1 0 77,-7 5 0,5 0 189,-4 0 0,6-1 75,-2-4 376,-3 3-51,6-10 0,-5 10 1,3-4 1247,0-1 136,-1 6-292,5-12-980,0 12 1,0-2 111,0 12 1,5 0-443,-1 10 0,7 4 0,-1 0 0,4 4-698,5 2 1,-1 4 8,5 0 0,1-5 1,4-4-1,2 0-1015,4-2 1,-4-6 859,3-7 1,1-6-1,0 0 1,-3-6-1932,-1-6 2590,-8-4 0,5-7 0,-5-3 0</inkml:trace>
  <inkml:trace contextRef="#ctx0" brushRef="#br0">4024 16989 7906,'0'-15'262,"-2"1"287,-2 0 1529,2 0-1205,-4 6 0,12 8 1,2 11-1,2 8 264,-1 9 1,0 2-765,6 8 1,-6 2 0,1 6 0,1 1-396,1-1 1,4-4-449,3-4 0,-3 2 0,4-5 0,-1-1-432,0 1 0,0-2 902,-4-4 0,-1-7 0,0-2 0</inkml:trace>
  <inkml:trace contextRef="#ctx0" brushRef="#br0">4095 17344 7982,'-9'-14'0,"-1"0"0,7-5 1288,-2 0 1,10 0-55,5 5-705,8-1 1,6 1-1,8 0 1,3 0 0,1-1 556,3 1-991,9 0 0,2-2 0,6 0 0,-4 1 0,-5 4-1430,-3 3 931,-7-3 0,-1 9 0,-6-3 0,0 4 1,-5 2-860,-3 4 0,-3-2 0,-4 7 0,-3 1 506,-2 1 1,-4 3 757,-6-1 0,0 0 0,0 0 1,0 0 107,0 1 1,-6-6 624,-4 1 0,-2-2 1,-3 3-1,1-2 1175,0 2 0,-2-3-406,-3 1-1219,10 1 1,-10-1-1,9 1 1,-2 1-264,-3 2 0,8-4-434,2 1 0,5-7 143,5 1 1,2-2-1,9-4 1,2-2-68,1-6 0,6-2 536,-1-3 0,-2 1 1,0 0-1,0 1 499,0 4 1,-5-2-229,2 6 0,-1 0 1,-1 5-1,2 0 491,-2 0 0,-1 2-1367,-2 3 0,1 1 0,0 5 0,3-3-2105,1-2 0,4-1 2511,-4-5 0,13 0 0,-2 0 0</inkml:trace>
  <inkml:trace contextRef="#ctx0" brushRef="#br0">1820 13420 8230,'-28'-46'800,"3"4"1,6 7-1,9 8 193,7 8 0,3 16 0,0 8 0,2 9-660,2 10 0,1 12 1,8 18-1,4 6 0,2 8 1,3 6-123,-11-34 1,0 1-1,-1 2 1,-1 0-1,3 4 1,0 1-1,0 4 1,0 0-155,-1 4 0,0-1 0,0 0 1,0-1-1833,-1 0 1,-1 1 1444,-2 0 1,2-1 0,2-2 0,0-1 0,-3-3 0,1 0-1,0-4 1,1-1 0,7 30-1534,-1-13 0,-2-18 1863,1-13 0,-3-4 0,-2-11 0,-4-3 0</inkml:trace>
  <inkml:trace contextRef="#ctx0" brushRef="#br0">1465 13349 8269,'-22'-28'0,"3"-1"0,11 2 0,11 2 1004,14 2 0,13-1 0,18-5 1,4 1 291,3 0 0,15-1-929,-33 15 1,2 0-330,4-4 1,2 1-1,6 0 1,1-1 0,3-1-1,0-1 1,1 1 0,0 0-1,2-1 1,0 0 30,0 0 0,1-1 1,0 2-1,0 0 1,-2 1-1,-2 0 0,0 0 1,-1 1 64,-1 1 0,-1 1 0,-5 0 0,0 0-167,-1 0 1,-2 1 0,0 2 0,-2 0 0,-3 1 0,-1-1 0,29-12-136,-14 2 1,-15 3 387,-9 10 1,-7-3 0,-10 6 508,-2-2-649,-4 5 1,-6 3 0,0 11 0,-1 7 117,-4 5 0,-3 10-155,-6 5 0,-1 7 1,1 5-1,0 7-66,0 1 1,1 9-64,4 4 1,2-32 0,1 2-1,2 5 1,0 0 0,0 3-1,0 0-397,1 1 1,2 1 0,-1 1 0,2 0 347,0 5 0,0 0 0,0 1 1,0-1-1,0 0 0,2 0 0,-1-2 1,2-1-193,1-4 0,2-2 0,0-5 1,2-2 179,11 35 1,-2-5 0,7-5 0,1-6-39,2-6 0,-3-5 118,0-7 0,-7-4 1,0-1-1,-4-3 107,-4-2 1,-5-8-24,0-5 1,-2-2 0,-4-1 0,-2 0 235,-6-4 0,-9-2 11,-5-1 0,-9 2 0,-6-5 0,-7 1 163,-6-1 1,-5 4-272,-5-6-17,-2 1 1,-12-5 0,0 0 0,3 0 0,5 0-504,7 0 0,4-6 0,5-5 0,7-5-612,11-3 1,8-6-1571,17 1 2546,3-3 0,6-14 0,0-3 0</inkml:trace>
  <inkml:trace contextRef="#ctx0" brushRef="#br0">2190 14032 8160,'-21'0'1272,"6"-5"-763,-4 0-188,9-6 0,4 8 1,6-7-1,3-1 1,7 0-1,10 0 1,12 2 111,10-2 1,7-2-108,8-1-525,6-7 0,1 7 0,3-2 0,0 5 0,-1 0 0,-1-1 0,-5-1-1001,-6 3 0,-9 4 180,-11 6 0,-11 0-190,-18 0 1335,-25 0 0,-10 0 0,-16 0 0,5 2 863,1 2 0,-2 0-434,8 5 0,-4-4 0,5 4 1,2 2 972,1 2 0,9 1-1259,7 0 1,6 1-1,8-1 1,2 2-683,2 3 0,11-2 414,8 7 0,17-1 0,4 6 0</inkml:trace>
  <inkml:trace contextRef="#ctx0" brushRef="#br0">12896 15510 8090,'6'-28'-48,"1"-5"1,4-1-1,-2 3 1,2 1-1,2 1 197,1 1 155,0-1 0,-1 6 1,-2 1-1,-3 1 0,-2 4 1,-3-1 1481,-1-1 1,-4 10-1028,-2-1 1,2 9-78,-3 6-462,4-4 0,-4 7 1,0-3-1,2 4 772,1 4-755,9 1 0,-4 5 0,5 2 0,0 1 0,-2 5 673,0 4-763,-1-1 0,0 16 0,1-2 0,0 5 1,1 5-1,-4 3 0,-1 6 126,-2 8 1,0 2-202,0 7 1,-2 1-1,1-39 1,-1 0-1,-1-1 1,1 1 41,0 1 0,1 0 1,-1 31 68,2 2 0,0-8 0,0-8 0,0 3 441,0 2 1,0-10-485,0 2 0,0-8 0,0 1 0,0-1-54,0-3 0,0-2-212,0-1 0,0-7 0,0-3 0,-1-3-569,-4-1 0,2-2-994,-7-4 0,2-7 0,-3-8-3232,2-2 4090,-1-1 1,3-13 830,2-6 0,-3-7 0,0-7 0</inkml:trace>
  <inkml:trace contextRef="#ctx0" brushRef="#br0">12924 15396 7918,'-4'-23'0,"-1"1"1,2 1 456,1 4 1,2-1 0,2 1 0,2-2-1,6 2 203,3 1 0,2 2 1,3 1-1,2 2-298,2 1 0,2 1 1,5-5-1,1-1 335,3 1 0,-2 5-429,7-1 1,0 1-1,6-5 1,2 1 113,2 4 1,-1-3-235,-4 8 0,-1-6 1,3 4-1,-1 0 136,-2-1 1,-2 3 45,-12 4-312,-6 0 0,4 0 0,-7 1-63,-2 4 0,-7-2 12,-6 6 0,-1 1 95,2 4 0,-3 0 0,3 1 0,-4-1 99,-1 0 1,0 5-58,0 0 1,0 5-1,0-4 1,0 2 33,0 4 0,0 5-85,0 2 1,0 7 0,0-2 0,0 4-40,0 6 1,0-4 24,0 3 1,0 4-1,0 1 1,0 3 70,0 2 0,0 0-47,0 0 0,0-5 0,0 2 0,0 3 184,0 3 1,0-3-211,0-5 0,0-5 0,0 5 1,0 0-127,0-1 0,0-2 94,0-7-4,0 1 0,0 0 0,0-1 0,0 1 0,0-2-61,0-3 1,5 3 0,0-3 0,-2 2-153,-2-3 1,4-2 153,0-6 1,0-1-1,-5 0 1,0 1-22,0-1 0,0-6 61,0-3-3,0-3 0,-2-6 0,-1-1 0,-4 1-61,0-2 122,-3-2 1,-4-6-1,0 0 1,-2-2-1,-3-1-151,-5-2 1,-3-6 0,-3 2-1,-1-2-306,-2 1 0,-7-2-3,2 2 369,-3 4 0,-6-5 0,1 6 0,3 2 1,5 1-1,4 2 0,0 0-15,0 0 94,10 0 0,0 0-872,19 0 1,7-6 96,12-3 76,7-4 1,1 0-1,8 2 1,2 2 670,1-2 0,6-2 0,-2-1 0</inkml:trace>
  <inkml:trace contextRef="#ctx0" brushRef="#br0">13166 16079 7936,'-20'-7'494,"4"1"1,-2-5 637,7 2-746,5-1 0,6 1 1,2 1-1,2 1 0,6 3 1,4-1-1,3-1 0,4-1 1,1-1 289,3 1 1,5 2 0,2-3 0,-2 0-383,2 0 1,-2 3-365,-7-4 0,4 6 0,-5-2 0,2 2-584,0-2 0,-7 3-622,2-2 687,-10 2 1,4 2-1,-5 2 1,0 2-891,-3 6 0,-4 3 0,-1 1 1479,0 0 0,-6 7 0,-2 1 0</inkml:trace>
  <inkml:trace contextRef="#ctx0" brushRef="#br0">13351 16178 7936,'-22'15'0,"-3"-1"0,6 0 0,1-1 665,2-4-223,8 4-149,2-5 1,8-1 0,2-2 0,6-3 0,3-2-1,2 0 1,4 0 666,5 0 1,3-5-883,1 0 1,1-1 0,-2 1-1,-2-3 173,-1 0 0,-1 1-514,6 2 0,-6 3 1,0-2-1,-3 2-2092,-3 2 1770,-1 0 1,-8 2 0,-3 4 0,-5 6-413,-5 6 0,-9 9 997,-10 1 0,-3 2 0,-1 8 0,0 0 0,-1-2 0,-3 5 58,4-3 1,-4-3 0,10-3-1,0-7 629,3-6 1,3-5 105,2-4 0,8-4 0,6-6 455,8 0 0,6-6-824,5-4 1,3 2 0,7-1 0,-1-2 225,0-2 1,6 0-680,-1 4 1,2-4 0,-4 5 0,4-1-656,1-1 1,-3 1-19,5-5 0,-6 4 1,1 1-1,-3-2-1735,-1-2 2437,-1-1 0,0-7 0,1-1 0</inkml:trace>
  <inkml:trace contextRef="#ctx0" brushRef="#br0">13138 15794 8259,'-15'-6'364,"8"-2"0,3-6-428,8 0 1,10 4 0,9 1 0,6-1 1812,4 2 1,5-3-1254,9 7 1,-1-7-1,6 3 1,2-2-263,1 1 1,-4 4-195,-4-4-400,-3 5 0,-2-2 0,-6 6 0,-8 0 1,-7 0-1189,-5 0 1322,-2 0 0,-6 6 226,-3 4 0,-4 2 0,-1 3 0</inkml:trace>
  <inkml:trace contextRef="#ctx0" brushRef="#br0">13351 16193 7936,'0'9'273,"0"0"1,8-5-58,6 0 0,7-2-378,7-2 0,11 0 0,4 0 1,1 0-472,1 0 0,-4 0 633,-3 0 0,-4-6 0,-5-2 0</inkml:trace>
  <inkml:trace contextRef="#ctx0" brushRef="#br0">13280 16775 7936,'-14'13'352,"1"-2"714,3-1 1,6-7-402,8 1 1,11-2-1,8-2 1,6 0-289,4 0 1,3-5-537,7 1 1,1-8 158,4 3 0,-4-10 0,5-3 0</inkml:trace>
  <inkml:trace contextRef="#ctx0" brushRef="#br0">15071 15666 8124,'10'-4'121,"-1"-3"1,4 1 0,3-2 469,3 0 0,11 4 0,1-6 0,9-1-353,9-2 1,9-1 0,5-2 0,4-3 0,2-4-1,2-6-45,-1-4 1,-4-3 0,-1-7-1,-8-1-227,-8-3 0,-5-4-21,-1-6 1,-2 0 0,-5 0 0,-6 1-161,-5-1 0,-14 0 198,-1 0 1,-7-5 0,-5 1-1,-2 1-34,-6 1 1,-9 2-22,-4 1 0,-11 0 1,-5 3-1,-5 2-163,-4 2 1,-10-5 213,1 2 0,25 25 0,-1 0 0,2 1 0,-1 0 0,-33-21 27,32 24 1,-2 2 0,-2-1 0,-2 1-57,0 0 0,-2-1 0,-3 2 1,-1-1-1,1 2 0,-2 0 1,1 2-1,-1 1 63,-2 1 1,-1 0-1,2 1 1,0 0 9,-5-1 1,-1 1-1,-2 0 1,0 0-1,-1 0 1,1 1-1,1 0 1,-1 1 14,2 0 0,-1 0 0,-1 3 0,-1 1-36,2-2 1,-1 1-1,0 3 1,0 1-1,-1 1 1,1 0-1,0 0 1,1 0 0,-1 0 1,-1 0 0,0 2-1,0 1-57,0-2 0,-1 1 0,-2 1 1,1 1-1,0 0 0,0 0 1,1 0-1,1 0 93,-3 0 1,1 0 0,0 0 0,0 0-28,-3-1 1,-1 2 0,1 1 0,-1 2 0,-1 0 0,0 0-1,-1 0 1,1 1-8,-1 0 1,0 0-1,2-1 1,-1 1-112,-3 2 1,0 0 0,-3 0 0,0 1 0,2-1 0,0 1 0,1 1 0,1 0 85,-2 0 1,1 1 0,2 0 0,0 0 15,-2 0 1,-1-1-1,-1 0 1,-1 0 0,2 1-1,0 2 1,2-1-1,0 0-15,1 0 0,0 0 0,1 0 0,0 0 13,-1 1 1,0 0 0,-2 1 0,-1 1 0,1-2 0,0-1 0,-1 2 0,1 0 6,-1-2 1,0 1-1,1 1 1,0 0 61,-2-3 1,-1-1-1,2 0 1,0-1 0,-1-2-1,1-1 1,4-1-1,0 0 62,2-1 1,0 0 0,-2 0 0,0-1-78,-1-2 0,0 0 0,-2-1 1,-1 0-1,-1 0 0,-1-2 1,2-2-1,0 0-2,-1-1 1,1 0 0,2-1 0,-1-1-79,-2 1 1,-1 0 0,-1 0 0,1 0 0,-1 0-1,1 0 1,3 0 0,1-1-88,1 2 1,0-2 0,0-1 0,1-1 57,-1 1 1,0-1 0,6-2 0,1-1 0,1 2 0,1 0-1,2-1 1,1 0-38,-1 1 0,1-1 1,1 0-1,0-2 116,3-1 0,1-3 1,3 1-1,3-2 1,3-2-1,1-1 0,-29-22 133,9-4 0,8-4 34,11-9 0,10 2 1,10-1-1,7 7 166,7 5 1,10 6-199,8 4 0,8 3 1,13 6-1,9 1-176,12 0 0,8 4-9,12 0 0,0 7 1,-35 8-1,2 0 1,1 3-1,0 0-104,2 1 0,0 0 1,4 3-1,2 0 152,5-3 1,0 0-1,0 3 1,0-1-1,3 0 1,0-2-1,0 2 1,0 0 43,2 1 1,-1 1 0,1 0 0,0 0-64,2 1 0,-1 0 1,-6 0-1,-1 0 1,0 0-1,0 0 1,-6 0-1,-2 0-97,-5 0 0,-1 0 0,31 2 160,-12 3 1,-23-2-1,-17 6-489,-21 2 0,-22 2 400,-21 1 1,-19 1 0,-15-3 0,33-6 0,0-1 120,-6 0 1,0 0 0,-1-1 0,-1 1-102,-4 2 1,-1 0-1,2 0 1,1-1-1,-4 0 1,0-1-1,3-1 1,1 0 103,1-1 1,0 0 0,1 3 0,0-1 0,4-1-1,1 0 1,5 1 0,2 0 14,-21 4 1,23 1-406,23 4 1,12 2 0,19 1-1,17 4-482,15 1 0,20-3-246,7 4 1023,-31-14 0,1 0 0,0 3 0,0-1 0,4-3 0,1-1 0,2-2 0,-1 1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18412 6397 11823,'-36'-6'14,"1"-3"0,2-2 1,0-1-1,1 3 1,4 0-1,3-1 967,1 1 1,2 4-658,-2-5 0,13 7 1,17-2-221,17 4 0,11 1 0,14 0 0,4 0-130,3 0 1,8 0-1,5 0 1,6 0 40,7 0 0,-2 0-176,2 0 1,-4 0 0,-35 0 0,0 0 0,2 0 0,0 0-393,2 0 1,0 0-1,-2-2 1,0-1 228,2 1 0,-2-1 0,32-1 1,-8 5-1,-9 4 324,-14 4 0,-2 7 0,-10 2 0,-1-1 0,-2 2 0</inkml:trace>
  <inkml:trace contextRef="#ctx0" brushRef="#br0">18398 6824 20611,'-44'-6'-691,"8"-4"0,10-3-446,12-1 0,11 5 2185,17-1 1,23 2 0,26-3-1,11 2-555,-32 3 1,1 1 0,3-1-1,1-1-407,5 0 1,1 0 0,1 0-1,1 1 1,4 1 0,2-1-1,2 1 1,2 1-516,2-2 1,2 1 0,-2-1 0,0 1 259,0 0 1,-1 0 0,-4-1 0,0 1 0,-1 2-1,0 1 1,0 0 0,0 0-307,0-2 0,-1 1 0,-3 2 0,-2 1-314,3-3 0,-2 1 789,-3 1 0,-2 0 0,3 1 0,0 0 0,-3 0 0,-1 0 0,0 0 0,0 0 0,-2 0 0</inkml:trace>
  <inkml:trace contextRef="#ctx0" brushRef="#br0">21825 6554 16765,'-29'-43'-1110,"2"2"0,4 3 2565,4 5-1283,9 9 0,4 8 1,9 7-1,5 0 0,8 1 1,6 3 1948,8 3-1935,5 2 0,15 2 1,6 1-1,5 3 0,5 2-331,7 3 0,0 2 0,-32-6 0,0 0 1,1 0-1,0 0-297,0 0 0,-1 1 0,0-1 0,-1 0 6,26 7 0,-4 0 0,-10 0 0,-6 1-364,-7-1 0,-17 5-180,-12 0 1,-21 1 1165,-13-1 0,-15-3 1,-12 5-1</inkml:trace>
  <inkml:trace contextRef="#ctx0" brushRef="#br0">22479 6653 16765,'-73'19'-44,"-3"0"0,37-10 1,-1 0 279,-39 6 0,3-5 276,10-1 1,9-6 0,11 2 796,7-3 1,18-2-368,17 0-548,15 0 1,25 0 0,16 0-1,14 0 1,15 0-460,-35 0 1,3 0-1,5 0 1,2 0 0,7 0-1,1 1 1,2 1 0,0 1-778,3 1 0,0 2 0,0 0 1,-1 0 436,-4 1 0,0 0 0,3 3 0,1 1 1,0 0-1,-1 0 0</inkml:trace>
  <inkml:trace contextRef="#ctx0" brushRef="#br0">24867 6397 12305,'-42'-14'58,"-1"0"0,0 1 1,2 2-1,3 3 0,7 2 1,5 3 1156,7 1-798,10 2-297,9 0 1,9 0-1,10 0 1,7 0 0,7 0-1,10 0 1,9-1 166,8-4 0,6 2 1,10-5-1,-35 4 1,0 0-143,3 0 1,1 0-1,-2 0 1,0-1-190,2-2 0,0-1 0,1 3 0,0 1 1,-1-1-1,0 0 0,0 0 0,0-1-78,1 0 1,0 0 0,-3 1 0,1 2-307,1 0 0,0 1 0,-4-1 0,0 0 0,38-2 1,0 2-940,0 1 0,-13 2 1367,-4 0 0,-9 0 0,-8 0 0,-3 0 0,-5 0 0,-6 0 0</inkml:trace>
  <inkml:trace contextRef="#ctx0" brushRef="#br0">25280 6696 16846,'-8'-14'-1542,"3"0"1,5 1 1591,5 3 1,17 2 0,16 5-1,14-1 490,13 0 1,12-2-294,-33 4 0,2-1-233,5-2 1,1-1-1,-5 3 1,1 0-1,4-2 1,1-1-1,0 2 1,0 0-1,0 0 1,0 0-1,-1 1 1,0 0-1,-2-1 1,-2 0 11,-1 0 1,-1 0 0,3 0 0,-1-1 0,-2-3 0,1 1 0</inkml:trace>
  <inkml:trace contextRef="#ctx0" brushRef="#br0">27668 6369 11430,'-46'-11'85,"5"-3"1,10-2 0,12 0 0,16 3 443,17 4 1,9 3 0,20 6-1,6-2-385,5-3 1,14 4 0,3-6 0,3 3 0,5-1 0,-37 3 0,1 1-82,3 0 0,2 0 1,3 1-1,0 0 1,1 0-1,1 0 1,-2 0-1,0 0-279,0 0 0,-1 0 0,0 1 0,0 0-31,0 1 0,-1 1 0,-2-2 0,-2 1 0,-1 1 0,-1 2 0,-3-1 0,0-1-677,38 5 0,-2 0-365,-5 2-311,-6 2 1600,-9-4 0,1 3 0,-6 0 0,-5 0 0,-4-4 0,-4-4 0</inkml:trace>
  <inkml:trace contextRef="#ctx0" brushRef="#br0">30085 6468 18336,'-14'-20'-1350,"1"-2"1,4-5 1625,4 3 0,16 5 1,11 10-1,11 4 0,12 4 1,5 1 18,9 0 0,9 6 0,11 2 0,-38-4 0,1 1-307,4 0 0,0 0 1,1-1-1,1 1 1,-1 2-1,1 0 1,-4 0-1,0 1-124,-3-1 0,0 0 0,1 0 0,0 0 70,-1 0 0,-2 0 1,33 3-1,-6-1 1,-8 2-956,-6 2 965,-3 1 1,-6 7 0,0 1 0</inkml:trace>
  <inkml:trace contextRef="#ctx0" brushRef="#br0">31308 6824 16686,'39'-15'-65,"-1"0"1,4 0 0,2 3 0,7 7 0,3 2 0,4 0 0,0 0 0</inkml:trace>
  <inkml:trace contextRef="#ctx0" brushRef="#br0">2915 6710 8564,'-57'0'400,"8"0"0,7 0 0,8 0 409,9 0 0,19 6 1,17 4-1,14 3-147,11 1-920,12 0 0,4-1 0,8-2 1,3-2-1,2 1 0,3-2 1,3-2-174,5 0 0,4-4 0,-35 0 0,0 1 0,3-3 0,1 0-260,2-3 1,0 1 326,5 2 0,2-2 0,8-6 0,3-3 0,2 3 1,1 0-1</inkml:trace>
  <inkml:trace contextRef="#ctx0" brushRef="#br0">3669 7819 8188,'-11'-39'341,"14"-1"1,31 7 120,44 12 1,-16 15-1,7 4 1,-11 3-1,4 1 1,1 0-1,5 1 1,0-1 0,2 1-234,2 0 1,2-1 0,-1 1-796,0 1 0,-1 1 0,0-1 0,-2-3 0,1-1 0,-1 0 0,-1 2 0,0 0 0,0 1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2716 3497 8244,'-13'-9'0,"2"-1"453,2-1 1,6 3 36,-2-1 1,3 4 0,6-3 0,5 2 0,10 3 0,8 1-142,6 2 0,5 0 0,9 0 0,5 0 1,4 0-1,1 0-15,-1 0 0,8-1 0,0-3 0,1-2-467,-3-2 1,-10 0 0,-5-3 0,-2 2-1189,-3-2 1,-7 3-1,-7 0-937,-7 2 2258,-12 1 0,-2 11 0,-7 2 0</inkml:trace>
  <inkml:trace contextRef="#ctx0" brushRef="#br0">2887 3526 8458,'0'-10'262,"0"1"0,0-2 700,0-2 467,0 5 0,-2-3-827,-3 6 0,4 12 0,-6 8-273,1 6-247,5 9 0,-11 2 0,6 5 1,0 5-1,-2 3 63,0 7 1,3 4-1,-3 2-100,2 4 0,-3 3 0,2 6-61,-1 0 1,5-2 0,-2-1-1,4-3 109,1-2 1,1-3-44,4-8 1,5 0 0,9-6 0,6-3 137,7-2 0,5-3-61,11-10 1,2-1 0,9-2-1,1-4 289,1-5 0,6 1-144,-6-7 0,7-4 1,-1-1-1,-1-4 391,-4-1 1,-7 0 151,-12 0-635,-1 0 0,-5-6 1,-6-4-1,-6-1 0,-6 0-688,-3 2-591,-8-1 1,3 1 1098,-6-1 0,6 7 0,-3-3 0</inkml:trace>
  <inkml:trace contextRef="#ctx0" brushRef="#br0">4536 3753 8212,'0'-14'438,"0"0"0,0-1 1,0 1-1,0 0 2787,0 0-2861,0 6 0,0 3 0,0 12 0,0 8 0,1 11 0,3 8 1,0 6 365,0 4 1,-3 10 0,-1 1 0,0 5-485,0 0 1,0 3-186,0-1-202,0-1 1,-5-4-1,1-1 1,0-6-1,3-7-938,1-8 0,0-7 1,0-4-1474,0-5 0,1-10 1232,4-4 1,3-10 1319,6-4 0,7-17 0,1-4 0</inkml:trace>
  <inkml:trace contextRef="#ctx0" brushRef="#br0">5090 3469 8301,'0'-14'187,"0"-1"1,0 1 2918,0 0-1319,0 0 1,0 7-845,0 7 0,0 8 0,0 13-194,0 7 0,-4 7 0,-1 8-443,2-1 0,-4 7 1,3 5-1,-1 6-154,-1 6 1,2 4-339,-5 1 0,1 6 1,-1 2-515,4 0 1,2-38 0,0-1 0,-2 29-891,2-9 1,-4-7 0,3-12 446,0-3 1,3-5-1,1-10-108,0-4 1251,0-9 0,-6-4 0,-2-6 0</inkml:trace>
  <inkml:trace contextRef="#ctx0" brushRef="#br0">4635 4080 8292,'0'-14'1040,"0"0"1,2-1 110,3 1 0,4 0 0,10 0 1,6-2-419,7-3 0,6 3 0,9-3 1,4 4-1,1 0-59,0 1 0,-4 0 0,2 0-1477,-1-1 0,-3 8 0,-8 0 0,-5 2 0,-3 1-3905,-2 1 4708,1 1 0,-1 8 0,1 2 0</inkml:trace>
  <inkml:trace contextRef="#ctx0" brushRef="#br0">5474 4137 8269,'0'9'3472,"0"1"1,0-5-2900,0 4 1,0 1 0,0 4-1,0 0-541,0 0 0,5 2 1,1 3-1,2 5-1133,3 3 1,0 1-1,0-1 1101,-1-3 0,-1 9 0,6-3 0</inkml:trace>
  <inkml:trace contextRef="#ctx0" brushRef="#br0">5545 3796 8334,'0'-24'239,"0"2"0,0 1 1,2 4 4555,3 1-4399,-4 2 0,10 0 0,-4 1 1,-1 2-1,2 3 469,0 2-2616,-5 1 0,10 7 1751,-4 3 0,10 9 0,3 8 0</inkml:trace>
  <inkml:trace contextRef="#ctx0" brushRef="#br0">5915 4208 9240,'0'-8'6271,"0"0"-5965,0 4 1,-2 2-788,-2-3 1,-4 5 406,-6 5-439,-1-3 0,3 10 0,1-2 0,1 1 1,1 0-427,1-2 1,-3 1 864,6 4 107,0-6 1,7-2-1,3-6 800,4 0 1,4-1-156,1-4-270,0 3 0,5-9 0,2 5 0,-1-2 0,1-2 9,-4 3 1,0-4 0,1 4 0,2-1-261,2-3 0,-4 3 208,1-1-296,-3-1 0,-2 1 0,0-1 1,0 1-1,1 0 75,-1-1 1,-6 5-152,-4-4-180,-2-1 202,-2 2 1,-2 2 0,-2 8 0,-6 2-40,-2 6 1,2 3-259,1 1 184,5 0 0,-7 5 0,7 1 0,0 1 0,3 1-220,1 0 310,0 2 0,0 4 0,1 2 0,3 4 1,0 5-1,1 5 0,0 7-10,0 4 0,-1 0-87,-4 12 0,-8 1 1,-4 4-275,-6-1 0,-7-3 0,1-11 0,-4-2 0,-4-2-731,-1-6 1,0-11 285,5-7 0,5-13 0,5-12-848,2-2 1672,8-8 0,-5-9 0,5-7 0</inkml:trace>
  <inkml:trace contextRef="#ctx0" brushRef="#br0">6413 3511 8301,'4'-9'840,"3"0"1,1-3 1598,3 0-1765,1 4 1,3 3-1,-1 11 1,0 9 0,-1 10 2012,-4 11-2533,4 2 1,-10 18 0,5-3 0,-2 7 0,-3 7 0,-1 2-652,-2 2 1,-7 0 0,-2-1 0,-4-4 0,-1-6-906,0-6 0,4-8 183,1-13 0,6-6 629,-2-13 1,4-8 1648,1-6-757,6-6 1,2-13-1,4-2 1,1-1 0,0-1-1,2-1 1,3 2 833,2 1 1,-4 2-771,3 5 1,2 6 0,-1 3 0,1 4 116,-1 1 0,-1 6-350,-5 4 1,1 4 0,-1 3-817,0 2 0,-6 6 0,-2-2 0,-1 0 0,0 1-2822,-2 1 3505,-1 2 0,-2-5 0,0-1 0</inkml:trace>
  <inkml:trace contextRef="#ctx0" brushRef="#br0">6924 4350 8277,'15'0'588,"-1"-1"1,0-3 1188,0 0 0,1-1 0,-1 3 1,2-1 71,3-1 1,-2-1-1105,7 5-848,-1-7 0,1 6 0,0-4 0,-1 2 0,1 0 0,-2-2 0,0 0-2773,0-1 2876,-4 4 0,9-10 0,-5 4 0</inkml:trace>
  <inkml:trace contextRef="#ctx0" brushRef="#br0">7465 3739 8277,'0'-14'571,"0"-1"0,0 1 1045,0 0 1,0 5 0,1 1 473,4 1 0,-2 3-1375,7 4 0,-6 11 1,4 4-1,0 8 451,0 7 0,2 4-1582,4 9 1,-5 0 0,-1 1 0,0 2-552,0 1 1,0 2-336,1-2 1,-2-2 0,-7 2 1301,0-3 0,0 5 0,0 2 0</inkml:trace>
  <inkml:trace contextRef="#ctx0" brushRef="#br0">7507 3739 8277,'29'-43'162,"-1"2"1,1 3 0,1 7 1047,3 5 0,-3 6 1,5 7-1,-2 4-74,0 4 1,5 3-1,-6 4 1,-6 3-96,-5 4 0,-12 9-995,-4 1 0,-3 6 0,-4-1 0,-4 2-317,-8 3 1,-2 4-7,-8 0 1,0 0 0,-2-4 0,2-1-680,5 1 0,0-6 267,5 1 227,-4-7 1,17 4 0,-4-7 0,5 0 0,6 1-1,9-1 1,7 0-542,5 0 1,3 0 814,3 1 0,1 5 0,6 4 0,-5 1 334,-5-1 0,-2 3 759,-14-4-389,-3 4 0,-14-3 0,-6-2 0,-12-1 1,-9-4-1,-6-1 0,-2-2 946,0 0 1,2-1-1975,-2-4 1,3 2 0,7-6 0,1-2-937,3-1 1448,-3-2 0,11 0 0,-4 0 0</inkml:trace>
  <inkml:trace contextRef="#ctx0" brushRef="#br0">8289 3767 8224,'-14'-6'3276,"6"4"1,2 4 0,6 12-2341,0 8 1,6 12 0,2 5 0,2 7 206,-1 6-1275,1 3 1,4 2-1,-2 0 1,0-2 0,-5-1-1,0-3 1,-4-3-2479,-2-2 0,-1-8 0,0-6 2610,0-7 0,-6-4 0,-2-7 0</inkml:trace>
  <inkml:trace contextRef="#ctx0" brushRef="#br0">8346 3682 8224,'30'-36'900,"2"3"0,1 6 67,-1 8 1,2 1 0,1 14-1,0 0 927,0 3 1,1 7-54,-8 4 1,2 4-1,-11 5-58,-1 5 1,-4 7 0,-5 2-1756,-4-1 0,-10-2 0,-4-2 1,-5 2-583,-5 4 1,-5-9-418,-9 3 1,-3-4-1,-7 1 1,0-3 970,1-1 0,-7-2 0,-2-5 0</inkml:trace>
  <inkml:trace contextRef="#ctx0" brushRef="#br0">9370 4293 8415,'9'-6'655,"1"-3"1,-5-2-1,4-1 1,2 5 0,2 0-1,1 6 509,0 4 0,-4 6 0,-2 12 0,-2 7 0,-3 9 0,-4 4-1052,-9 1 0,-1 3 0,-13 0 0,-1 4-2589,-2 2 1724,-1-5 1,-1-2-1,2-8 1,2-1-1,3-5 753,1-5 0,3-4 0,3-7 0</inkml:trace>
  <inkml:trace contextRef="#ctx0" brushRef="#br0">10266 3625 8365,'12'-24'479,"-1"2"0,-3 2 0,-1 2 2416,-4 3 0,-2 8-1741,-1 7 1,-1 13-1,-2 12 1,-4 7-14,-1 6 0,-1 11 1,-5 8-802,-1 7 0,3 6 1,1 1-1,1 0-1617,-1 0 1,5 5-1,1 1 63,4 2 0,1-12 1,1-6-1,4-10-1737,4-7 0,4-12 2021,1-4 1,0-15 0,1-5 929,-1-10 0,6-6 0,3-6 0</inkml:trace>
  <inkml:trace contextRef="#ctx0" brushRef="#br0">10394 4379 8365,'22'-29'-401,"-3"2"1,-5 4 1052,-5 4 0,-1 5 431,-3 4 1,-2 4 0,5 7 604,-2 4-1373,5 3 0,-3 11 1,8 1-1,2 3 1,2 2-1,2 2 1,2 1 293,-2 1 0,6-1-919,1 0 0,-1-5 0,4-5 0,-5-2-432,-4-2 1,0-6 104,0-3 637,-2-3 1,-9-4-1,-1-4 1,-3-8 0,-1-10 695,-4-8 1,-3-2 0,-5-6 0,-4 2 402,-4-1 1,-3-2-426,-3-2 1,3 2 0,-2 5-880,2 7 1,5 7 0,0 8-701,0 0 1,-5 6 0,6 3-585,-2 3 0,-1 13 1489,3 4 0,-2 8 0,4-1 0</inkml:trace>
  <inkml:trace contextRef="#ctx0" brushRef="#br0">11104 4194 8292,'10'0'3067,"-1"-2"-1121,3-2 0,0 4 0,1 0-1188,-4 7 0,4 6 1,-4 1-1,2 2-944,-1 3 0,3 2 0,-4 4-1147,4-1 1,-4-2-1,-1 3 314,-2-1 0,4-7-285,-5 2 1606,6-10 1,-8-4 0,5-11-22,-2-8 0,4-1-215,-6-4 440,7 4 0,-3 0 0,8 3 0,1 1 0,2 3 1,-1 2-1,-2 2 182,-2 3 0,5 1-839,0 0 0,0 0 0,-5 0-120,0 0 0,0 0 184,0 0 0,-4 0 1,-1 0 659,2 0 0,-4-7 55,-2-2 1,1-5 0,-1-5 0,-2-6 270,-2-7 0,-1-4-1296,0-7 0,2 5 0,1 2 0,3 1-827,2 3 0,2 9-1281,4 4 2505,0 9 0,7 10 0,1 8 0</inkml:trace>
  <inkml:trace contextRef="#ctx0" brushRef="#br0">11901 4379 11423,'0'-15'3092,"0"1"0,3 0-1808,6 0 1,7 4 0,14 1-1,2-2-1077,1-2 0,6 1-903,-1 2 1,2 4-1,-1 6 1,-2 0-5346,-3 0 6041,0 0 0,0-7 0,3-1 0</inkml:trace>
  <inkml:trace contextRef="#ctx0" brushRef="#br0">12668 3483 7506,'0'-9'1012,"0"-1"1,0-1 1203,0-2 0,-1 5 0,-2 2-477,-2 0 0,0 6 0,5 1-638,0 12 0,2 14 0,3 12-750,4 7 1,2 11-1,0 8 1,-3 3-536,-2 3 0,4 3 0,-7-32 0,-1 0-560,-1-2 1,1 0 0,-1 36 0,-1-11-938,0-8 1,0-11-1,0-12-502,0-4 286,-6-11 1,-2-8 1896,-6-6 0,-7-6 0,-1-7 0</inkml:trace>
  <inkml:trace contextRef="#ctx0" brushRef="#br0">12654 3497 8301,'16'-23'417,"1"-1"1,4 0 0,3 0 946,6 1 1,0 7-1,6 2-237,-1 7 0,4 6 1,-2 1 1227,-1 0-2346,-1 6 1,-18 4-1,-4 9 1,-5 4-1,-7 4 1,-6 2 0,-9-1-585,-8 0 1,-5 6-1,-1-1 1,-2-2-279,-3-1 0,7-3 50,-2-3 0,6-4 1,1-5 123,7-1 1,5 5 571,-1 0 0,10 0 1,11-3 132,7 3 0,4-2 0,6 7 0,2 1 298,3 2 0,-3 3 0,2 1 295,-7 3 1,-6-1-1,-9-5 258,-6 1 0,-10-3 1,-8 0 1460,-8-3-2195,-5-5 0,-8 2 0,-3-7 1,-1-2-1,-1-3 0,4-2-759,1-3 0,3 4 0,7-3-1685,1 0 0,7-3 2301,-2-1 0,3 0 0,2 0 0</inkml:trace>
  <inkml:trace contextRef="#ctx0" brushRef="#br0">13294 3668 8380,'-6'-14'804,"4"-1"1,-3 1 0,4 0 0,1 0-1,1 1 935,4 4 1,-2 2-1,7 7 1,1 2-1019,1 3 0,1 4 1,-2 10-1,-1 6 1,1 7 890,1 6-1739,3 3 0,-1 8 1,0 3-1,0 5 1,-1 3-1,-4 2 0,-2-2-2635,-1-2 0,-4-1 1687,2 0 1,-4-8 0,-3-7 1074,-2-7 0,-12-11 0,1-4 0</inkml:trace>
  <inkml:trace contextRef="#ctx0" brushRef="#br0">13379 3497 8313,'43'-19'326,"0"0"0,-1 2 985,1 1 0,6 8 1,1 4-1,3 4 1475,-1 4 1,-8 6-1517,-1 9-449,-7 9 1,-16 4 0,-7 4-1,-11 0 1,-13-1 1204,-11 0-2456,-2-2 1,-22-5-1,2-1 1,-4-3-1,-2-5-1361,-1-3 1,-1-2 0,-3-1 0,1-4-4837,2-4 6627,6-4 0,-9-1 0,4 0 0</inkml:trace>
  <inkml:trace contextRef="#ctx0" brushRef="#br0">14332 4407 8231,'2'-8'4285,"1"5"-2061,1 6 1,1 11 0,-5 10-1,-1 5-1669,-4 4-1280,-3 3 1,-13 4 0,-1 1 0,-1 1 0,-1 1 0,-1-2 724,-2-2 0,-8-1 0,-1-9 0</inkml:trace>
  <inkml:trace contextRef="#ctx0" brushRef="#br0">15142 4450 8290,'-9'8'1586,"-1"-4"2591,-1-2-3664,5 4 1,1-6 0,10 0 0,4-8 0,6-4 0,2-4 0,4-3 2720,1-5-2980,1-3 0,4-6 0,-1-1 1,-3-3-1,1-2 0,0-2 0,-2-2 263,-2 0 1,4 1-458,-5-1 0,0 2 0,-5 3 0,-1 3-44,-4 1 0,4 10-216,-4 0 1,-1 13-31,2 6 1,-6 5 13,6 5 1,-5 3-1,4 8-75,2 3 0,2 8 1,1 7 89,0 3 1,-1 2 0,-2 7 0,-2 3-464,3 2 1,-5-6 277,3 3 1,-5-4 0,3-3 0,-1-2-32,1-1 0,-3-12 309,5-3 1,-7-5 0,3-6 0,0-2 103,4-5 1,-2-5 466,1-5 0,2-5 0,7-7 0,1-5 687,-2-5 0,0 0-589,2-11 1,-3 5-1,3-6-303,-3-6 0,-2-2 1,-1-8 263,-4-2-564,4-3 1,-5-11 0,6 0-1,0 3 1,-1 6-599,-4 10 1,-2 19-1,-7 9-1013,0 7 0,0 10-2197,0 7 3124,0 7 0,0 13 0,0 6 1,1 4-1,2 4 726,2 3 0,12 1 0,-1 4 0</inkml:trace>
  <inkml:trace contextRef="#ctx0" brushRef="#br0">16308 4236 9090,'8'0'9830,"-2"2"-9263,-6 3 1,0-2 0,0 6-1,-1 1-496,-4-2 0,4 4 158,-4-2-664,3 3 0,2 6 1,0-1-1,0 0 0,0-2-1683,0-2 1820,7-6 0,0 0 0,8-5 0,-1 2 0,0-4 303,0-4 1,-4-5-1,-2-8 1,-2-3 211,-3-4 1,-3-9-82,-5-1 0,-1-2 1,-5 4-1,2-3-345,-3 3 0,1 6-2448,2 1 2657,-4 6 0,12-8 0,-6 3 0</inkml:trace>
  <inkml:trace contextRef="#ctx0" brushRef="#br0">16578 4137 7674,'13'2'92,"-2"1"1,-1 1 1064,1 0 0,1-3 1,2 1-1,1 1 435,-1 2 1,0 4-842,0-4-1128,1 6 1,-6-3-1,-1 6 1,-2 0 0,-3 0-616,-1 1 0,-2-1 1,-2-1 788,-2-4 1,0-3 303,-5-6 0,4-3 1,-3-5-1,2-7 627,3-6 1,1-4 0,2-8 0,0-7 1103,0-6 0,8-4-1244,6-7 0,7 6 1,9 4-383,3 3 1,3 7 0,7 4-578,0 3 0,-1 14 0,-1 8 0,-3 12-1272,-4 10 1,-4 8-2666,-2 11 4308,-12 3 0,3 13 0,-11 2 0</inkml:trace>
  <inkml:trace contextRef="#ctx0" brushRef="#br0">17062 4208 8203,'8'0'8666,"-2"-6"-8041,0 4 1,-3-4 253,7 6-990,-7 6 0,5 2 0,-5 6 1,3 0-1,1 1 0,-1-1 1,-1 0-1513,1 0 1,-4 1 944,2-1 1,4-2 253,2-2 1,2-4 536,3-6 0,-1-8 1,0-4 368,0-6 0,1-7 1,0 1 1694,4-3-1700,-3 5 0,6-3 0,-4 6 0,1 3 0,0 4 9,1 2 0,-4 7 0,1 0 0,-4 8-604,-4 9 0,-4 2-208,5 7 0,-7-5 0,1 2 0,-2-1-511,-2 0 1,0 0-1190,0-5 1660,0-6 392,0-1 0,0-18 296,0-4 0,5-4 1,1 2-88,2-2 1,1 0-1,4 5 1,-2 0 85,-1-1 1,-1 6-381,5-1 0,-4 7 1,-1 0-1,2 6 0,-3 5-167,2 6 1,-7 1 0,2-1 0,-4 0-940,-1 0 751,7 0 536,-6 1 224,5-7 0,-1-4 1,1-7-64,2-2 1,-3-10 0,5 0 48,1 0 1,1-7 0,3-2 0,-1-3-199,0-1 0,5-7-292,0-3 1,6-10-1,-1-5 1,3-7-362,1-7 1,5-5 288,0 1 1,-6 3-1,-8 14 1,-4 7 626,-6 9 2342,-3 6-2066,-6 16 1,0 5 0,0 16-1,0 5-435,0 2 1,5 9-204,0 2 0,1 11 0,-3 5 0,2 5-138,-2 4 0,3 5 71,-1-1 0,2 2 0,-4 0 0,3-4-246,2-1 0,0-1 13,1-6 1,4 4 0,-4-3 0,4-7-888,1-4 1,0-10 587,1-3 1,-1-5 0,0-3-1,0-3-820,1-2 1,-1-1 1383,0-5 0,0 0 0,0 0 0</inkml:trace>
  <inkml:trace contextRef="#ctx0" brushRef="#br0">18341 4251 8203,'15'-7'3049,"-1"-2"-1743,0-4 1,2 5 0,1 2 0,4 1 48,1 1 1,2-6-493,4 5-888,-6 1 1,5 2-1,-3-1 1,2-2-1,1 2-2092,-3 1 1,-3 2 2116,-7 0 0,6-6 0,2-2 0</inkml:trace>
  <inkml:trace contextRef="#ctx0" brushRef="#br0">18995 3583 8339,'15'-15'-114,"-3"0"0,-1-3-1023,-1-1 1060,-1 0 1,-1 10-1,-3-1 409,-4-1 1,-2 5 161,-4 1 1,2 4 164,-7 1-403,7 0 1,-5 0 572,4 0 8,2 0 1,-4 1 156,6 4 1,0-2 0,0 7-1,1 1 763,4 1 1,-2 9-411,7 2-921,-7 4 0,3 8 1,-4 3-1,1 5 0,2 2-337,-2 3 0,-2 9 0,-1-4 0,0 0-1451,0-3 1,-1-4-141,-4-8 1,2 0 0,-5-10-1,0-7-3267,0-9 4769,-1-5 0,-12-1 0,-1 2 0</inkml:trace>
  <inkml:trace contextRef="#ctx0" brushRef="#br0">18839 3639 8287,'28'-42'573,"1"-1"0,1 2 392,3 3 0,8 5-434,6 9 0,6 4 0,-4 7 0,1 4 618,4 4 1,-5 3-542,-2 2 1,-4 7-1,-5 4 1,-7 4 431,-5 4 1,-7 7-785,-10-3 1,-6 4 0,-11 2-265,-6-1 1,-10 1-1,1-1 4,-4 0 0,-2-1 0,1-1 0,0-4-420,-1-2 1,2-1-191,4-5 1,2-1 0,7-2-602,0-1 1,1-1 919,3 5 1,6-6-1,8-2 1,8 1-111,5 2 0,0 4 250,7 1 1,-2 2 0,2 3-1,-5 3 113,-3 0 1,-2 3 677,0-6 0,-6 5 1,-3-5-1,-5-2 1779,-5-1 0,-3-3-1902,-6-4 1,-7 2 0,-1-6-1,-3 0-665,-4 1 1,6-4-704,-6 2 1,1-2 0,6-2 0,-2 0-5097,0 0 5951,1 6 0,1-4 0,1 4 0</inkml:trace>
  <inkml:trace contextRef="#ctx0" brushRef="#br0">19792 3568 8339,'4'-14'325,"1"0"0,0 0 1321,1-1 0,-3 3 1,5 4-1,-2 10-10,-2 10 1,-3 15 0,-1 12 0,0 7-672,0 6 0,0 2 1,-1 0-1,-3-2-897,0 2 0,-3 1 173,3 2-1398,2-7 0,-6-1 0,5-6 0,-3-2 0,-1-5-1369,1-7 0,-5-7 1,2-9 2525,-4-4 0,-1-3 0,-1-6 0</inkml:trace>
  <inkml:trace contextRef="#ctx0" brushRef="#br0">19720 3611 8437,'35'-44'337,"2"-2"1,4 13 0,-2 4 854,-1 9 1,0 2 0,5 14-1,-1 2 657,1 5 0,-2 5-992,-3 6 159,-3 7 0,-9 3 1,-3 7-1,-9 4 1,-8 0-388,-4-1 0,-5 0 0,-5-6 0,-8 0-1179,-5 1 1,-2-1-323,-6 1 1,1-6-1,-2 1 1,-2 0-2050,-1-2 0,1-1 1331,9-7 1590,-4 0 0,-2 0 0,-7 0 0</inkml:trace>
  <inkml:trace contextRef="#ctx0" brushRef="#br0">20403 3170 8405,'8'-22'638,"6"0"0,-1 5 0,6-2 0,3 1 616,3 3 1,8 0-1,5 3 1,5 1-1,4 3-641,5 1 1,4-2 0,-1 4 0,-1 2 0,-2 1 0,0 2-93,-2 0 1,-7 0-1,-11 2 1,-7 1 36,-6 2 1,-3 6-1,-4-2-239,-2 4 0,-4 8 1,-6 2-133,0 4 0,-6 8 1,-4 3-215,-2 3 1,2 13-1,1 6 305,-2 8-396,-2 6 1,6-33 0,0 2 0,0-2 0,1 0 0,1-1 0,1 0 0,1 1 0,1 0-434,1 1 1,0 0 0,1 37-1,2-5 560,3-6 0,-2-5 1,5-7 1646,-2-4-1239,-1-10 0,-7-12 0,-3-7 0,-4-4 1,-5-5-1,-5-5 32,-5-2 1,-3-3 0,-1-4-450,-1 0 0,-4 0 0,-2 0 0,-1 0 0,5 0 0,-3 0-1336,4 0 1,2-1 0,-1-2-981,1-2 1,4 0 0,2 7-3709,2 2 6024,1-2 0,-2 11 0,-1-5 0</inkml:trace>
  <inkml:trace contextRef="#ctx0" brushRef="#br0">16450 867 8466,'8'-36'485,"-3"4"0,-3 7 1,-2 6-1,1 5 0,2 6 3578,2 8-3637,0 13 0,0 10 0,1 10 0,2 7 0,3 6 0,0 6 0,0 3 0,-3 2 0,-2 1 264,-3 4 0,0-2 0,1 5 0,0-2-1250,0-3 0,-3-1 0,-1-3 1,0-2-1729,0-7 1,0-7 890,0-16 1,-5-4 1396,1-6 0,-14-6 0,2-1 0</inkml:trace>
  <inkml:trace contextRef="#ctx0" brushRef="#br0">16322 910 8578,'15'-40'44,"0"1"1,1 0 0,2 2-1,18-28 1,8 8 911,4 8 0,-1 7 1,10 4 379,6 5-740,-1 9 1,6 8-1,-8 8 1,-7 4-1,-10 5-26,-13 7 0,-10 6 0,-12 7-549,-8 7 1,-14 7-1,-16 9 36,-11 4 1,-6-4 0,-7 3-109,2-3 0,1-1 0,-1 0-125,5-1 1,10-1-1,7-1 1,8-4-774,7-1 0,3-2 623,12-4 1,21-2 0,12-2 161,15-2 0,19-4 0,9 5 82,-35-11 1,0-1-1,-1 0 1,-1-1-1,36 11 359,-7-2 0,-15 4 0,-13-4 62,-10 3 108,-18-6 1,-2 3 0,-20-5 0,-10-3 0,-10-1 985,-8-1 0,-8-1 1,-1 4-1109,1-4 1,2-1 0,0-5-714,-4 2 1,10 0 0,0-5-1094,7 0 0,9 0 0,3 0-1870,3 0 3351,8 0 0,2 6 0,6 2 0</inkml:trace>
  <inkml:trace contextRef="#ctx0" brushRef="#br0">15612 668 13863,'-5'-22'80,"0"3"0,2 3 1,1 2-1,4 1 4641,3 4-4415,3 15 1,10 12 0,3 16-1,0 9 1,-1 8 0,-1 5-1,0 6 1,0 4 0,-2 4-237,-1 1 0,-3-1 0,-2-3-1412,-2 0 0,-6-6 1,2 1-1,-3-7 1319,-2-9 0,-7-11 1,0 0-1</inkml:trace>
  <inkml:trace contextRef="#ctx0" brushRef="#br0">15540 682 9665,'49'-28'109,"2"0"1,6 1-1,0 5 1,3 6 818,6 5 1,-6 8 0,6-2 0,-7 6 743,-7 9 0,-11 6-162,-12 12-1313,-14 1 1,-11 5 0,-14 4 0,-11 3 0,-10 2 283,-12 0-752,1-1 0,-12-4 0,6-2 1,4-1-1,3-3-1830,3-2 0,8-3 2093,2-4 1,-1 4 0,7-5 0</inkml:trace>
  <inkml:trace contextRef="#ctx0" brushRef="#br0">17574 1208 8417,'1'-14'2081,"2"0"1,4 0-1032,1 0 0,-4 4 0,6 2 0,2 2 803,6 3-2299,-2 1 1,10 4 0,-2 1 0,1 3 0,1 2 0,-4 3-1793,-2 2 1,-2 1 0,-9 2 2237,-4 3 0,-4 3 0,-1 6 0</inkml:trace>
  <inkml:trace contextRef="#ctx0" brushRef="#br0">17616 1450 8433,'-27'24'0,"4"-2"257,4-2 1,9-1-1,7-6 1061,6-4 1,5-2 1118,6-7-2058,7 0 1,1 0 0,6 0 0,1-2-1,-1-3 1,1-2 0,-1-3-863,1 1 0,-1 4 483,0-5 0,1 1 0,-1-5 0</inkml:trace>
  <inkml:trace contextRef="#ctx0" brushRef="#br0">15853 1066 8827,'24'-14'75,"-2"1"1,0 2 0,2 3 0,4 2 0,5 3 0,2 5 0,2 7 1349,-1 10-1245,-5 6 1,7 10 0,-9 4 0,-7 6 0,-6 4 0,-10 1 0,-11 4 0,-14 1 0,-11 0 1441,-8-2-1515,-9-11 1,1-7 0,-4-7 0,1 1 0,4-4 353,6-6-1350,11 0 0,12-19 0,17 0 881,18-8 1,19-17 0,13-5 0</inkml:trace>
  <inkml:trace contextRef="#ctx0" brushRef="#br0">16806 768 8412,'-7'-27'70,"0"2"1,-3 1 0,2-1 0,0-2 0,2 0 0,0 2 0,3 1 1025,1-1 1,-3-1 0,0 3 0,2 4 0,2 3 1004,1 2 1,0-1-1118,0 1 0,1 10 0,2 7-372,2 9 0,2 12 0,-4 0 1,1 4 484,0 5 0,2-1-379,-1 6-444,-1 0 1,-2 9-1,1 4 1,2 2 0,-2 7-197,-1 4 0,-2 4 0,0 7 0,0-34 0,0 0-78,0 4 0,0-1 0,0 36-117,0 1 1,1-8 0,4-7-349,4-4 0,4-12 1,1-7-89,0-8-543,1-12 0,-1-4 1,0-9-2068,0-6 1252,-6-2 0,-1-8-329,-7-4 0,0-4 2240,0-5 0,-13-3 0,-3-6 0</inkml:trace>
  <inkml:trace contextRef="#ctx0" brushRef="#br0">16749 768 8412,'0'-27'0,"0"2"623,0 1 1,6 0 0,4-4-1,4 1 1,6 3 605,9 5 1,7 3-702,12 2 0,4 6 0,8 4 0,1 2 692,-1 2 0,-3 8-426,-5 6-660,-3 0 0,-14 18 0,-8-4 0,-11 4 1,-13 3 23,-11 3 1,-9 3 0,-18 0 0,-8-2 74,-7-1 0,-7-2-157,-5 2 0,-2-3 1,-6-8-415,4-3 1,9-4 0,9-6 0,6-1 0,4-3-1028,5-6 0,14-2 761,4-2 1,11-2 0,1-2 603,6-6 0,5-3 0,6-1 0</inkml:trace>
  <inkml:trace contextRef="#ctx0" brushRef="#br0">18882 1123 9808,'0'-14'-239,"0"-5"0,0 0 0,0 2 0,0 1 1,0 2-1,0-2 1830,0-3-1417,0 3 0,0 0 0,-2 7 0,-1-2 0,-2-2 0,2-1 0,0 1 0,0 2 0,-2 2 1458,2-2-852,1 4 0,2-5 1,0 2 1460,0-2-1916,0 4 0,0 4 0,0 12 1,0 8-1,2 6 0,1 8 532,2 7 0,4 4-782,-4 1 0,4 7 1,-4 2-1,0 1-926,1 0 0,-4-1-259,2 1 0,-2 2 1,-2-7-1,0-1-2681,0-2 3791,-6-8 0,-2 5 0,-6-4 0</inkml:trace>
  <inkml:trace contextRef="#ctx0" brushRef="#br0">18796 967 8535,'57'-56'-29,"0"4"1,3 5-1,3 6 555,4 8 0,-29 18 0,1 3 0,34-2 704,4-1 0,-7 7 1,-4 4-621,-11 2 0,-15 8 0,-23 6 0,-6 5-501,-6 7 0,-7 4-25,-7 5 1,-9-1 0,-13 6-1,-4 0-63,-1-2 0,-5 3-204,-2-5 1,-1-1-1,11-6 1,3-2-446,4-1 1,7-7 261,10 2 0,3-3 1,9-4-1,6-1 262,10-1 1,14-5 0,10 3 0,6-1-17,2 1 1,4 2 149,-3 4 0,0 5 0,-4 0 0,-12-2 466,-9-1 1,-13-2-122,-9 1 178,-10-1 0,-16-5 0,-13-1 0,-11 0 0,-7-2 5,-3 1 1,-5 2-1,1-4 1,6-2-770,2-1 1,5-2 0,7-2-1323,1-3 1,13 2 173,1-6 0,13-1 0,6-4 1359,4 0 0,13 0 0,4-1 0</inkml:trace>
  <inkml:trace contextRef="#ctx0" brushRef="#br0">20104 512 8588,'0'-10'558,"0"1"1,2-1 2495,3 2-2439,-4 2 0,6 16 0,-7 9 1,0 12-1,-2 10 0,-3 8 1,-3 8 128,0 8 1,-4 4 0,4 2 0,0 0-726,3 1 0,4-6-584,1 0 0,0-6 0,0-1 0,0-9-894,0-7 0,0-11 0,0-4 0,1-8-340,4-4 0,3-8 1799,6-3 0,7-10 0,1-3 0</inkml:trace>
  <inkml:trace contextRef="#ctx0" brushRef="#br0">20303 1237 8628,'0'-14'137,"5"-1"943,0 1 0,6 2-358,-2 2 1,-1 5 0,2 10 0,-1 6 284,-1 6 1,5 6-789,-4 5 0,4 2 0,1 2-578,0 1 0,5 0 0,0-6-598,-1-3 906,4 2 1,-5-10 0,5 2 0,-1-7 0,-4-7 41,-1-2 1,-3-5-1,-4-5 1,-4-8 490,-4-4 1,-1-4 350,0-5 1,-6-4 0,-3 0-1,-4 1-50,-1 2 1,-2 2-742,-3 0-149,3-1 0,-4 2 1,5 4-1,1 4 0,0 4-1682,0 6 1,6 4 0,3 10 1788,4 4 0,7 10 0,2 4 0</inkml:trace>
  <inkml:trace contextRef="#ctx0" brushRef="#br0">21043 1223 8490,'0'-15'301,"0"1"0,0 0 3746,0 0-3575,0 6 1,-2 2 0,-3 6 0,-4 1 0,-4 5 0,-1 7 0,1 6-128,4 3 0,-2 2 0,6 6 0,2 1-473,1 3 0,2-3-693,0-7 613,7 3 1,1-10-1,7 5 1,3-3 0,1-5-294,-2-3 1,4-7-1,-2 0 1,-2-4 1053,-1-4 1,-2-9-28,0-6-272,-6-6 0,0 3 1,-5-5-1,2 2 0,-2 1 185,-1-1 1,-2-2-1,0-2-1031,0 1 0,0 4 1,0 2-1577,0 1 2168,6 3 0,8-3 0,8-1 0</inkml:trace>
  <inkml:trace contextRef="#ctx0" brushRef="#br0">21483 654 13216,'0'-14'-15,"0"0"0,2 1 1030,3 3 1,3 10-1,6 11 1,2 8 274,3 10 0,1 7-864,4 12 0,1 2 0,-6 5 1,-2-1-197,-1-2 1,-3-1-113,-4 1-349,-2 3 1,-7-7 0,-3-1 0,-5-11 0,-8-9 8,-5-8 1,-2-5 0,-4-4-1,1-5 466,3-4 1,1-1 43,-2 0 0,3 0 0,7-1 1505,0-4-1564,6 3 1,8-3-1,10 10-250,2 5 0,9 2 1,4 3-669,7-1 1,-1 0-1,7 0 1,0-1-1600,-2-4 0,-1-2 1373,-6-7 0,-3 0 0,-2-2-3054,-5-3 3969,-9-9 0,-4-8 0,-6-6 0</inkml:trace>
  <inkml:trace contextRef="#ctx0" brushRef="#br0">23417 1052 8389,'-6'-38'739,"-2"2"0,0 3 0,3 6 1018,4 6 1,1 5-111,0 2 1,6 13 0,3 7-843,4 10 0,1 7 1,2 11-1,1 4-230,2 3 1,5 3 0,-5 2-729,-2 1 0,-1 5 0,-2-3 1,-1 0-520,-3 0 1,1 3-1217,-7-4 0,0-1 0,-9-6 0,-5-5-4024,-2-7 5912,-15-7 0,3-8 0,-11 0 0</inkml:trace>
  <inkml:trace contextRef="#ctx0" brushRef="#br0">23417 1024 8389,'43'-43'336,"-1"0"1,7 7 0,3 4 0,4 7 679,1 6 0,1 5-441,4 4 0,-4 4 1,1 6 678,-10 0 0,-10 8 0,-15 5-549,-5 4 0,-11 13 0,-10-2-439,-11 2 1,-9 2-1,-11 0-705,-5 1 1,-8 5 0,-1-7-1,1-2-296,2-4 1,1-3 73,1 2 0,-1 1 1,2-7-1,3-4-3481,5-3 4142,9-2 0,-3 5 0,5 1 0</inkml:trace>
  <inkml:trace contextRef="#ctx0" brushRef="#br0">24100 1223 8421,'14'8'544,"0"4"1,0-2-1,0 2 714,1 2 1,-1 1-1,-2 0 1,-2 3 321,-5 1 1,-4 6-1798,-1-1 1,-6 3 0,-4 1-898,-2 1 0,-4-3 0,-1-2-1304,-2-5 2152,-7-3 0,9-4 1,-5-2-1,1-5 0,4-5 91,1-5 1,7-3-1,1-8 458,2-3 0,1-3 1,6-8 507,4-3 0,8 1 1,7-4-112,2 1 0,2 1 1,5 4-1,1 0 0,1 3-107,2 0 0,5 8-590,-5 5 0,-1 6 0,-7 8-1103,-1 0 1,-7 12-1,1 7-249,-7 7 0,-5 2 1369,-6 0 0,0 7 0,0 2 0</inkml:trace>
  <inkml:trace contextRef="#ctx0" brushRef="#br0">24469 1493 8421,'14'0'361,"1"0"1,-1 0 704,0 0 1,0 0-327,0 0-349,1 0 1,0-5 0,3 0 0,1 1 0,0-3 0,1-2 0,2-4 499,1-1 0,-3-2-663,-6-3 1,1 2 0,-3-7 0,-2 0 156,-6 2 1,-2-5-150,-2 4 1,-2-3-1,-2 3-67,-6 4 1,-7 5 0,-2 4 0,1 5-1,3 4-187,0 1 0,3 8-56,2 6 1,4 6 0,6 10-91,0 4 1,2 0 0,2 6-66,6-2 1,4-5 0,3 3 0,2 1-352,-1-1 0,2-6 0,-1-2-409,-1-7 1,-3-5 378,0-2 1,-3-8 0,-1-7 172,-1-12 0,-7-3 102,2-7 1,3 4 0,1-7 0,4-2-353,1-4 1,5-6 282,0 5 1,6 0 0,0 5 0,5-1-322,4 1 1,3 6 750,-3 3 0,-6 4 0,-6 6 0,-1 4 280,-4 4 175,-1 1 0,-7 0 0,-1 1 1309,-1 4 0,-3 3-826,-4 6 1,2 0 0,1 0 0,2 1 591,-2-1 0,0 5-1190,2 0 0,-4 0 0,4-5 1,-2 0-313,2 0 0,-3 5-199,2 0 0,-4 0 1,-4-4-1,-7-1-615,-7 0 1,1 3 100,-7-2 1,0 2 0,-4-9 0,1 0-364,4-4 0,-3 3 0,7-2 0,2-2-211,1-2 0,8-2-247,3-4 1480,4 3 0,1-17 0,0 4 0</inkml:trace>
  <inkml:trace contextRef="#ctx0" brushRef="#br0">25536 1194 8421,'14'-22'79,"0"2"1,0 1 0,0 0 2231,1 1 1,-3 7 511,-2 2-1937,2 6 1,-10-2 0,3 11-547,-4 8 0,-5 2 1,-3 6-1,-1 0 30,-3 0 0,5 1-569,1 0 1,-1 3 0,1-7 0,2-1-166,1 3 1,2-5 287,0 3-33,0-3 1,0-2-1,0 2 1,2 1-1,1 2 478,2-2 1,0-1 0,-5-2 0,0 2 302,0 3 0,-7-3-413,-2 3 0,1-3 1,-2-2-1,-1 2-732,-1 3 0,2-4-311,1 4 0,1-8 0,-2-1 0,4-1-4772,0-1 5556,4 5 0,-10-5 0,4 6 0</inkml:trace>
  <inkml:trace contextRef="#ctx0" brushRef="#br0">25678 1422 8413,'14'0'378,"0"0"0,0 0 667,1 0 1,-1 6 0,0 2 0,0 1 290,0 1 1,1 1-485,-1 8-688,0-3 0,0 4 1,-1-6-1,-2 1 1,-2-3-64,3-2 0,-1 2 1,0-4-222,-2 0 0,1-2 310,4-6 1,-5-6 0,-1-3-1,0-4 235,0-1 0,-3-5-73,4 0 1,-1-10 0,3 4-1,-1 0-261,1-2 1,-3 0 0,0 0 0,-1 2-2230,1 1-2177,-5 7 2175,4-4 2140,-7 14 0,0-6 0,0 5 0</inkml:trace>
  <inkml:trace contextRef="#ctx0" brushRef="#br0">26090 1308 8455,'13'1'554,"-2"3"0,-2 2 403,2 2 1,2 0 0,1 4-1,0 1 600,1 3 0,-6 6-1427,0-3 0,1 5 0,3-4-241,-4 2 1,-3-4-1,-6 1 31,0-4 0,0 0 0,-1-3-425,-4-2 1,2-4 360,-7-6 1,6-2-1,-4-2 1,1-6 0,4-2 425,2-3 0,1 0-94,0-4 0,4-2 0,3-3-81,1 5 1,1-1 0,5 1-1,1 2 1,-1 2-214,0 6 0,0-2 133,0 6-433,7 0 0,-10 5 1,3 2-1,-3 3 34,-3 4 1,-1 4 0,-7 1 0,0 0 196,0 0 1,1-4 121,4-1 0,-2-1 674,7 2 1,-6-4-254,6-6 1,-2-2-1,3-2 1,-2-6 165,2-2 1,2-4 0,1-2 0,0-2 232,1-2 1,0 3-506,4-5 1,-3 2 0,3-2 0,-3 4 101,-2-1 0,0 10-230,0-3 0,-4 8 0,-1-2 0,1 3-245,-2 7 1,4 4-292,-2 8 308,-4 7 1,7-4-1,-4 7 1,4-1 0,1 1-163,0 0 1,2-5 0,2 3 0,2-3-349,2-6 1,2-1 208,4-7 0,2 0 0,4-5 1,2 0-560,0 0 1,5-7 50,-3-2 0,-1-4 1,-1-1 902,-1 0 0,4-7 0,-2-1 0</inkml:trace>
  <inkml:trace contextRef="#ctx0" brushRef="#br0">4436 7734 14369,'-15'-5'14,"-3"-1"1,-2-2 0,-1-2 0,-1 1 0,1 1 0,-1 2-1,2 1 1,-1 0 1141,4 0 0,-4 1 0,2 5-861,2 4 0,9-3 0,10 2 0,10-2-76,10-2 0,12 0 0,5 0 0,9-2-117,8-2 0,8 0 0,7-5 1,0-2-104,0-2 1,0-1-142,0 0 1,0 0 0,0-2 0,-1 0-155,-4 2 1,-4-2-113,-10 11 1,-10-4 0,-8 4-454,-4 2 0,-15 3-634,-5 5 1107,-7-4 1,-14 12 0,-5-2 0,-4 5-1,-6 3 264,0-2 95,-3-1 0,-6 4 1,-1 2-1</inkml:trace>
  <inkml:trace contextRef="#ctx0" brushRef="#br0">4678 7677 14203,'0'-14'-3712,"0"-1"4124,0 1 0,0 5 369,0-1-335,0 1 1,0-1 0,0 1 0,2-1 1137,2 2-1271,-2 2 0,4 5 0,-4-3-114,3 0 0,-2 5 0,5 9 1,-2 2-461,-3 3 0,-1 5 285,-2 4 0,4 3 0,1 3 0,-2 3 29,-1 5 0,3 4 2,-1 6 1,1 4 0,-5 8-1,2 5-73,2 4 1,-2 1-89,0-30 0,1 0 0,-2 35 0,-1 0 0,-1-2-286,-4-2 0,2-5 321,-7 1 1,7-9-1,-3-1 1,0-8 302,-4-5 1,4-6-152,1 0 1,4-11 0,1 0 0,0-5 71,0-5 0,0-1-36,0-2 0,7-1 0,8-2 0,7-2 316,5 3 1,11-6 147,9-1-413,3-4 1,22-1-1,-1 0 1,8 0-1,-36 0 1,1 0-76,3 1 1,0-2 0,-3-1 0,1-2-1,3 0 1,0-2 0,-2 0 0,0 0-212,-1-1 0,0 0 0,0-1 0,0 1 199,-2 0 0,-1 0 0,36-7 0,-9 0 0,-12-1 316,-34 8-189</inkml:trace>
  <inkml:trace contextRef="#ctx0" brushRef="#br0">6085 8942 20465,'-1'0'-13,"-26"2"-2073,-1 2 0,4 1-2120,0 9 4263,7-3 0,-10 10 0,5-7 0</inkml:trace>
  <inkml:trace contextRef="#ctx0" brushRef="#br0">6896 6156 8362,'6'-43'175,"2"2"1,0 3 0,-2 5-1,-1 4 1,0 6 0,-3 5 955,-6 7 1,-4 7 0,-7 8 0,-4 7 0,-5 7-694,-3 5 0,-1 12 0,-1 6 0,1 7 0,3 2 307,6 4-957,0 1 0,17 2 0,-3-2 0,5 1 0,8-4 1,11-2-1,16-9-774,14-7 1,9-11 592,13-13 584,7-4 1,-7-15 0,0-10 0,-11-13 0,-11-9-1,-11-6 1,-10-6 562,-9-2 1,-8 3-298,-15 0 0,-11 6 1,-8-3-1,-6 3 84,-4 4 1,3 4-1771,-3 14 81,9 4 1,-1 7 0,6 3 0,3 7-4148,5 6 5295,11-1 0,14 17 0,9-3 0</inkml:trace>
  <inkml:trace contextRef="#ctx0" brushRef="#br0">7536 6198 8550,'9'-1'2065,"1"-2"-368,1-2 1,-5 2-1,0 7-1281,1 6 0,-6 9-1056,4 5 222,-3 2 1,-2 3-1,0-1 1,0 1-1,0-1-823,0 1 0,0-3 1,1-2 1563,4-5-95,3-9 1,1-12-1,1-12 1,-1-10 402,-1-7 0,5-4 1389,-4-3-1511,4-3 0,0 11 0,-2-2 0,-2 7 0,2 4 1866,2 1-2277,7 10 0,-4-2 0,3 13 1,-1 6-1,-1 7 18,2 8 1,5 6 0,-4 4-1,1 3-248,-1 1 1,5-3-1004,-1 5 824,-3-6 1,4 2-1,-6-7 1,-2-5-1,-1-6-1321,-2-5 1717,-6-8 1,3 2 0,-4-10 0,-1-6-1,2-6 302,0-7 0,-4-4 0,4-4 0,0-2 350,0-3 1,0-1-365,2-4 1,2 5 0,-4 4 0,2 3 387,-1 2 1,-4 6-294,4 3-292,-6 3-287,10 8 0,-11 8 0,2 9 0,-2 4-96,-2 1 0,-5 0 197,0 1 1,-4 1-1,3 1 1,-1 2-37,1-2 1,0-1 58,1-2 0,3 0 0,-2 1 1,2-1 10,2 0 1,2 5-132,2 0 0,11 0 0,8-5 0,6 0-972,4 1 0,8-3-1298,6-2 1625,7 2 0,-5-10 1,3 3-1,-4-4 0,-4-1 752,-2 0 0,-5 0 0,-2 0 0</inkml:trace>
  <inkml:trace contextRef="#ctx0" brushRef="#br0">9071 6426 8174,'5'-10'130,"0"1"782,-2-2 504,-1-2 0,-2-1 0,0 0 3028,0 0-3679,0 6-731,6 1 1,3 7-1,10 0 1,5 0 0,4 2-260,6 3 0,-1-4 1,8 6-1,3-3-1494,0 1 0,1 0 613,-3-5 1,-4 0 0,-2 0 0,-1-2 1105,-3-3 0,-2-2 0,-2-8 0</inkml:trace>
  <inkml:trace contextRef="#ctx0" brushRef="#br0">9725 6028 8174,'8'-43'72,"-1"0"0,-3 1 517,1-1 1,0 5 0,-5 2 0,0 3 1080,0 6 0,-2 6 1168,-3 12-2034,4-4 0,-5 23-522,6-1 1,0 15 0,0 4 0,1 9 122,4 4 0,3 3-450,6 3 1,0-1 0,0 5 0,1-1-879,-1 1 1,-1-5-102,-4 1 0,4 2 0,-4-2 214,4-1 0,1-3 1,0-5-1,2-5 1,3-5-2629,5-4 3438,-4-10 0,13-7 0,-3-7 0</inkml:trace>
  <inkml:trace contextRef="#ctx0" brushRef="#br0">10067 6326 8174,'-10'0'-1,"1"0"0,-1-1-14,2-4 429,-4 3 0,4-4 0,-6 6 0,-1 0 0,1 0 2507,0 0-2013,6 0 1,2-6-279,6-4 1,1-2-204,4-3-274,3 1 1,6 0-1,2 0 1,3 0-1,3-1 113,0 1 0,5-5 0,-3 2 0,2 3 80,3 3 0,-1 7-222,1 0 0,-1 2 1,1 4-1,-2 2 181,-4 6 0,2 9 48,-6 5-767,7 9 0,-10 3 1,1 7-1,-4-1 1,-6-1-1277,0-3 1,2 2-1,-2-7 1,-1-1-2105,0-2 3794,5-8 0,-3-2 0,6-6 0</inkml:trace>
  <inkml:trace contextRef="#ctx0" brushRef="#br0">10664 6341 8346,'0'-8'1805,"0"3"-247,0 10 1,6 3-547,4 6-703,-4 6 0,8 1 0,-1 4 0,4-1 0,2-1-66,2 0-320,1 3 0,1-10 0,0 2 0,-3-7 0,-3-7 221,-1-2 20,-2-2 0,-6-6 0,-3-5 0,-3-7 0,-4-5 352,-3-4-249,-3-8 1,-6 5-1,0-3 1,0 4 0,0 4-1,-1 3 1,3 1 120,2 4-1596,-2 1 0,10 7 1,-3 2 1207,4 6 0,7 4 0,2 11 0</inkml:trace>
  <inkml:trace contextRef="#ctx0" brushRef="#br0">11119 5857 8304,'8'-20'303,"0"4"0,-4-2 0,6 7 1317,2 7 1,3 2-1,-1 5 1,2 7-103,3 9 0,1 12-51,4 7-1492,3 3 0,-10 2 0,5 0 0,-1-1 0,-4 1 0,-1-1 0,-4 0-1741,-2-5 0,-4 5-199,-6-5 0,-8 3 1,-6-2 1964,-8-5 0,-5-3 0,-1-2 0</inkml:trace>
  <inkml:trace contextRef="#ctx0" brushRef="#br0">11076 6312 8304,'14'-14'0,"-3"-5"0,2 0 0,4 0 2639,4-2 1,4 6-1326,8-4 0,4 3 0,5 2 0,1-1 102,0 1 1,-1 2-881,1 2-859,0-2 0,-2 5 0,-3-4 1,-7 3-1,-6 0 0,-6 0 0,-3-3-3190,-2-1 3513,-6-2 0,-1-1 0,-7 1 0</inkml:trace>
  <inkml:trace contextRef="#ctx0" brushRef="#br0">11958 6369 8216,'-8'-14'435,"3"0"0,3-1 1,4 1-1,4 0 1,8 0 4272,9-1-4596,3 1 0,4 0 1,4 0-1,4 1 0,3 2 1,1 3-1,1 0 0,0 2 1,-1 0-2054,1 3 1902,0 1 1,-7 4 38,-3 2 0,-3 10 0,-2 9 0</inkml:trace>
  <inkml:trace contextRef="#ctx0" brushRef="#br0">12455 6483 8216,'14'0'139,"2"-2"0,3-3 0,5-4 1116,3-4 1,3-1-673,3 0 1,3-5 0,8 0-1,2 0 61,2-2 0,-1 6-271,-4-4-281,-1-3 1,-1 4 0,-3-4-1,-4 0 1,-6 0 0,-4-3 0,-5-2 162,-4-2 1,-7 2-130,-3 4 1,-5-3 0,-5 6 0,-4-1 148,-4 1 0,-6 2-152,0 9 1,-6-2 0,1 6 0,-3 2-7,-1 1 1,0 6 0,-1 4 0,2 7-266,4 6 0,-3 3-31,7 4 0,0 5 0,7 2 1,2 1-274,6 4 0,4 2 223,4 6 0,6-4 0,9 3 1,6-4-151,7-5 0,4 1 233,7-5 1,4-3 0,0-9 0,1-6 137,1-5 0,-5-9 278,3-2-151,-9-7 1,-3-8 0,-8-4 0,-2-7 0,-3-5 398,-1-7-498,-2-3 0,-5-2 1,2 1-1,1-3 0,4-1-324,1-1 239,-5 0 0,4 10 1,-7 6-1,-1 6 10,-4 6 0,-3 11 1,-6 8-1,0 9 355,0 9 1,0 5-225,0 10 92,7-3 1,-6 10-1,6-5 1,-3 1 0,1 2-1,-2-2 1,-1-1 247,-2 0 1,5-7-833,-1 1 0,1-1 0,-3-6-462,2 0 0,0-3 549,5-9 0,-1-10 346,1-10 0,4-9 0,-5-6 0,1-5 334,1-3 1,-1-7-67,6 2 1,4-3 0,1-3-1,1 0 480,-1 1 1,5 4-510,-1 10 1,-2 9-1,2 6 1,1 7 33,2 6 1,1 9-259,1 6 1,-2 8 0,-2 11 0,-3 5-298,-1 3 0,2-3 141,-4 0-836,0 0 0,-3 0 1,1-2-1,1-1 0,-4-4 1,-3-2-1,0-6-4216,2-4 5176,7-3 0,2-8 0,7-2 0</inkml:trace>
  <inkml:trace contextRef="#ctx0" brushRef="#br0">14460 6269 8216,'9'-36'30,"-1"3"1,-1 3 1093,-4 1 1,0 7 2240,2 3-2429,-4 4 0,-1 13 0,-9 8 0,-5 10 17,-5 8 1,3 4-821,-3 5 1,-2-1-1,2 4 1,2-1-523,1-3 1,8 2-815,4 0 918,2 5 1,2-9-1,0 2 1,3-5 0,5-5-1,8-2 1,6-4-812,8-5 0,5-5 1031,7-6 0,1-6 1,0-3-1,-1-6 172,1-4 1,-2-1-109,-3-4 1,-3-1 0,-8 4-1,-4 1-416,-4-1 1,-3 4-462,-2 7 1,2-2 0,1 4 877,2 0 0,7-5 0,-4 6 0</inkml:trace>
  <inkml:trace contextRef="#ctx0" brushRef="#br0">15057 5886 8216,'0'-60'360,"0"3"1,0 3 332,0 3 1,0-2 152,0 5 1,-2 7-1,-1 10 1903,-1 5-1838,-1 6 0,6 14-606,4 6 1,3 7 0,8 12 232,3 5-397,3 9 1,6 5-1,2 10 1,2 4-1,1 3-29,-1 2 0,-4 1 1,-4 2-1,-7 2-501,-6-2 0,0-2-102,-6-1 1,0-3 0,-7-5 0,-3-8-342,-4-5 1,-5-9 662,-5-8 0,-2-5 0,-4-4 0,1-5-61,-1-4 0,-2-6 351,-1 1 0,1-6 0,2 4 436,1-2-699,7 5 1,2-2 0,11 11-181,2 9 0,13 0 51,3 9 0,8-5 0,-1 3 0,1 0-410,3 0 1,7-4 478,1 1 1,2-8-1,-4-3 1,3-2 52,-3-3 1,4-8 596,-2-4-292,0-4 0,-6-7 1,-2-4-1,-2-4 1,-3-4-1,-1-1 1,0 1 596,0 2 0,0 7-455,-5-1 0,0 8 0,1 2-167,-1 8 0,-2 6-229,-2 4 0,1 11 0,-6 7 0,-1 1-265,3 1 1,-6 0 55,4 4 0,1-1 0,-1-3 0,0-5-218,1-4 1,-3 0 260,7-1 1,-5-6 0,4-5 384,2-6 0,-3-5 42,2-6 82,-1-7 1,5-1 0,0-6 0,1-2 0,0-2 0,3-3 0,2 0 513,2 1 1,1 1-435,0 4 0,3 7 0,-6 3 0,2 5-49,4 4 1,-6 4-356,-1 6 1,2 8 0,-1 5-1,1 6-65,-1 3 0,4 1-86,-5 6 394,0-1 1,0 1 0,1-2 0,1-2 0,-1-2 0,-2 1 0,-3 0 389,0 0 1,-6-5-397,1 4 0,-6-5 0,4 1 0,-1-2-326,-4 2 1,-3-3-971,-5 3 842,-3-4 1,-11 0 0,-1-1-1,-4-2 1,-4-2 0,-6-5 0,0-4-2066,-1-1 0,2 0 1414,4 0 947,-6-6 0,5-2 0,-4-6 0</inkml:trace>
  <inkml:trace contextRef="#ctx0" brushRef="#br0">15995 5729 8245,'-8'-28'1037,"2"-1"1,8 2 0,4 4 125,8 4 0,1 8 0,3 3 0,-2 2 182,-2 2-2123,1 3 781,-1 7 0,-6 7-3,-3 6 0,-4 6 0,-1-3 0</inkml:trace>
  <inkml:trace contextRef="#ctx0" brushRef="#br0">6754 8317 9145,'14'-51'-471,"-1"4"1,-2 7-1,-2 2 782,2-1 0,0 1 1,0 3-1,-3 7 1,0 2-1,-1 3 1,-1-1-1,-1 0 1808,1 2-1699,-4 2 0,9 4 0,-5-1 0,0-2 0,2 1 0,-2 2 0,1 2 870,-4 0 0,-2 8 1,-1 6-955,0 8 0,-1 10 0,-4 9 0,-3 8 468,0 8 1,-3 4-288,7 1-207,-7 2 1,9 13 0,-4 2-1,1 1 1,0-1 0,2 0-1,1 0 130,2 3 1,7 6 0,2 0 0,4-4-68,1-7 1,5-11-271,0-5 0,0-4 1,-5-7-1,0-7-397,1-9 1,-1-9-1564,0-1 788,-6-7 0,6 3 1,-1-6-1,7-1 0,6-3-987,4 0 0,6-7 0,0 3-1858,5 0 3916,-1-5 0,9 5 0,-7-6 0</inkml:trace>
  <inkml:trace contextRef="#ctx0" brushRef="#br0">8247 8971 8324,'9'-15'998,"1"3"0,1 2 1009,1 5 1,3 4-1491,-1 1 0,-6 1 0,-4 6 0,-4 7-204,-4 8 0,-9 7 0,-7 4 1,-3 5-167,-2 3 0,-2-3-158,-1 0 1,-1-1 0,3 6 0,0-2-1310,3-3 0,10 2 1,0-6-1,5 3 1320,5 2 0,14-4 0,5 0 0</inkml:trace>
  <inkml:trace contextRef="#ctx0" brushRef="#br0">10081 8203 8326,'-7'-22'549,"-2"8"1,-8 9 0,-4 6 0,-1 10 0,-5 13 0,-3 12 1062,-3 10 1,-5 10 0,5 8 0,3 3-1365,5 1 0,6 3 0,11-10 0,8-1 0,9-1 0,10-6-403,10-5 0,5-4 0,11-15 0,2-7-357,5-5 1,7-9-1,-1-7 1,-3-8-159,1-12 1,-7-13 565,-2-6 0,-6-9 1,-8-5-1,-9-4 697,-7-1 1,-9 1 52,-3-1-502,-4-6 1,-7 9-1,-5-3 1,-6 3 0,-7 4-1,-3 2 1,-1 7-537,-1 8 0,7 6-1258,3 13 1,8 6-1045,2 3 2694,12 10 0,5 9 0,14 8 0</inkml:trace>
  <inkml:trace contextRef="#ctx0" brushRef="#br0">11417 8814 8248,'15'-24'622,"0"2"1,3 2-1,1 4 1,-2 5 878,-1 6 0,-2 5 1,-1 5-1,-4 6-579,-4 6 0,-4 12 0,-1 9 1,-1 3-402,-4 1 0,-9 3 0,-10 1 0,-3 1-1055,-1-1 0,-5 3 301,0-2 1,-8 2-1,1-2 1,-3 4-939,2 0 0,8-3-3126,0-5 4199,3-7 0,1 6 1,1-6-1</inkml:trace>
  <inkml:trace contextRef="#ctx0" brushRef="#br0">13266 8146 8247,'-15'-41'441,"3"3"1888,2 5-1594,-2 15 1,4 6-1,-6 13 1,-1 7 0,1 10-1,-2 10 1,-3 8 446,-4 9 0,1 4 0,-1 8 1,1-1-930,0 1 0,5 0 0,-2 2 0,5 1-258,4 1 0,4 1-411,6-5 0,8-8 0,6-7 0,10-10-520,7-12 1,12-7 624,9-13 0,3-13 0,2-7 0,0-10-16,0-8 0,-5-9-188,0-6 837,-12-2 1,2-8 0,-12-2-1,-3-1 1,-9 1 26,-11 2 0,-7 3 0,-4 8 1,-7 6-368,-7 6 0,-4 14-710,-6 11 147,-7 7 0,5 10 0,-2 3 0,7 6 0,8 5 581,6 3 0,-2 12 0,5-1 0</inkml:trace>
  <inkml:trace contextRef="#ctx0" brushRef="#br0">14090 7577 8279,'24'-28'279,"1"1"1,7 3 155,9 5 84,2 4 1,18 5 0,1 2 0,7 2 0,9 3 0,-37 2-1,1 0 1,3 1 0,0 0-109,2 0 0,0 0 0,-3 0 0,0 0 0,1 0 0,0 0 0,-2 0 0,-1 0 204,39 0 1,-4 0-333,-5 0 0,-16 7 1,-10 2-1,-14 4 384,-12 1 1,-10 6 418,-5 4-712,-4 9 1,-9 5 0,-6 10-1,-8 4 1,-5 5-120,-1 4 0,-6 10 1,17-30-1,0 0 1,-1 3-1,1 1-216,-1 2 0,1 1 1,0 0-1,1 2-137,1-1 1,2 1 0,4-3 0,2-1 0,1-1 0,2-1 0,4 36-90,10-9 1,6-6 235,12-8 0,7-6 1,1-4-1,0-4 385,-2-6 0,-4-2-69,-2-6 1,-12-7-1,-7-3 504,-6-3 0,-6-2-869,-6 0 0,-7-5 0,-12-1 0,-2 0-153,-4 0 0,3-3-1463,-7 4 1,6 1 0,-2 2-1,0 0 1616,1-3 0,6 0 0,7 6 0</inkml:trace>
  <inkml:trace contextRef="#ctx0" brushRef="#br0">5019 11217 8363,'0'-21'-159,"0"4"0,0-7 1,2 0-1,4 1 1,7-1-1,6-1 0,4-4 377,8-4 1,-3 2 0,7-6 0,-1 3 0,3 2-1,1 2 759,0 1 1,-12 12 0,3 4-1,-4 7-479,-3 8 0,-3 10 0,-9 12 0,-7 4 240,-6 6 0,-13 2-718,-13 7 1,-18 6 0,-15 1-1,28-24 1,-1-1-250,-3-1 1,0-1 0,-1 2 0,-1-1 64,-2 0 0,-1-1 1,-3 2-1,-1-2 0,-2-1 1,0-2-1,-2 1 0,-1 0 37,1-2 0,-1-1 1,5-2-1,0-3 106,1-3 0,2-1 0,-29 5 0,13-4 0,17-7 482,18-6 0,11-5-87,14-7 1,8-5 0,7-4-1,12-1 252,10 1 0,5-1-288,6 6 0,2 5 1,5 6-1,-4 2 204,-8 2 0,-2 9-316,-8 5 1,0 10-1,-8 9 1,-6 10-38,-9 12 0,-10 10-166,-4-21 1,-2 1 0,-3 3 0,-4 0 0,-5 7 0,-2 1 0,0 1 0,-1 0-347,0 1 1,0-1 0,-1-1 0,1-1 247,-1 1 1,1 0 0,3-1 0,0-1 0,1-1 0,2-1 0,3-3 0,1 0-163,3-5 1,1 0-1,1 34-3,11-3 0,4-4 0,10-4 0,7-5 18,5-7 0,7-7 411,9-6 1,4-8 0,6-9 0,1-6 358,4-7 1,-4-4-406,4-4 0,-2-4 0,-2-4 0,-1-6-799,-6-2 1,-7-1-1058,-6-2 0,3 3 1713,-3-3 0,2 2 0,-3 1 0,0-1 0,2-1 0,5 0 0</inkml:trace>
  <inkml:trace contextRef="#ctx0" brushRef="#br0">6612 11899 8312,'-15'-43'372,"6"4"1,0 4 0,-3 10-1,0 8 627,-2 9 0,-2 17 1,-3 12-1,-5 10-489,-3 12 0,-1 1 0,-1 8 1,3 4-1,0 2 0,4 5-355,2 2 1,7-5 0,8 2 0,4-6-413,1-3 1,12-3 26,7-2 0,13-17 0,6-4 0,4-13-191,6-9 1,4-11 386,10-9 0,-4-11 1,2-12-1,-6-5 698,-7-4 1,-3-6-77,-1-8 0,-13 2 0,-8-2 1,-9 2 315,-8 3 1,-5-1-764,-5 0 1,-9 8 0,-10 8-1,-3 12-320,-1 14 1,-1 7-1261,1 8 1,-1 3-1,2 5 1,4 7 1438,4 6 0,-3 3 0,0 4 0</inkml:trace>
  <inkml:trace contextRef="#ctx0" brushRef="#br0">8218 12354 8149,'-6'-22'162,"0"1"0,-5 6 0,3-3 0,1-1 1425,4 2 0,2 1-981,1 2 1,1 6 0,2 5-1,4 6 1,1 8 125,3 6 0,-3 6 0,1 5 1,1 2 223,-3 3 1,4 4-608,-6 5 0,0-2 0,-5 1 1,0 3-682,0 0 0,-8 5-54,-6-1 0,-2 4 0,-9-3 0,-2 0-505,0 0 891,-11 4 0,14-15 0,-10 3 0</inkml:trace>
  <inkml:trace contextRef="#ctx0" brushRef="#br0">9569 11473 8337,'0'-57'-15,"2"6"0,2 4 1,6 4-1,2 5 1,3 7 1132,-1 5 0,0 7 1,-1 13-1,-2 11 250,-2 12 1,-6 15-1,2 7 1,-2 7-486,2 6 1,-3 4 0,2 0 0,-2 3 327,-2 2 1,5-2-828,-1 3 1,1 5 0,-5 0-1,0-2-178,0-1 1,0 0-298,0 2 1,0 0 0,0-7 0,2-6-1465,2-2 0,0-4-2180,5-4 2655,-6-7 1,10-3-1,-2-9 1080,6-5 0,5-3 0,7-2 0</inkml:trace>
  <inkml:trace contextRef="#ctx0" brushRef="#br0">11190 12255 9935,'0'15'2402,"0"3"0,0 2-2119,0 2 1,-7 2 0,-2 6 0,-5 2-190,-5 1 0,1-2-1807,-5-7 1354,-7 3 1,-2-13 0,-4 0 0,1-7 0,3-6-1,4-2 1,4-6-613,5-7 1,10-2 991,4-7 0,5 5 0,6-1 0,9 5 891,7 5 1,6 2-517,5 7 0,-3 4 0,5 5 1,-2 10-53,1 6 1,-6 5-616,-4 3 0,-13 4 0,-2 5 271,-6 1 0,-15 6 0,-4 2 0</inkml:trace>
  <inkml:trace contextRef="#ctx0" brushRef="#br0">12967 11345 8307,'-6'-15'465,"-2"1"0,-8 2 1,-1 2 1018,-2 5 0,-7 12 0,1 9 1,-5 10 2055,-3 11-3221,-7 10 0,4 5 0,-7 8 1,1 5-1,1 3 0,21-31 0,0 0 1,2 1-1,1 0-164,2 1 1,0-1 0,-4 37 0,15-9 0,2-6-1011,2-6 0,14-7 116,10-9 0,9-11 1,12-13-1,2-9-229,5-8 1,8-8 988,2-13 0,-2-1 1,-7-15-1,-2-4 312,-2-7 1,-3-5-38,-8-6 1,-10 2 0,-9-5 0,-5 0 1005,-4 1 0,-4 0-964,-6 3 1,-13 7-1,-4 16 1,-5 7-1569,-2 5 1,1 7 565,-6 10 1,7 4 0,3 10 0,5 4 663,4 4 0,4 8 0,6 1 0</inkml:trace>
  <inkml:trace contextRef="#ctx0" brushRef="#br0">13578 10961 8397,'7'-51'1273,"13"4"1,15 11 0,11 7-532,11 9 0,7-1 0,14 1 0,-37 9 0,0 1-150,1 0 1,0-1-1,4 2 1,1 0-507,-4 1 0,-1 1 1,5-2-1,1-1 1,-1 0-1,-1 0 1,1 0-1,-1-1 70,0 1 0,-2 0 1,-2-2-1,-1 0-709,-1 3 0,0-1 754,28-15 1,3 9 0,-19-1 0,-12 4 0,-12 5 682,-9 2 0,-9 3 1,-7 9-433,-6 8 1,-7 8-1,-7 11 1,-4 7-152,-1 6 0,5 4-467,-2 7 1,5 6-1,3 5 1,3 7 53,4-36 0,1 2 0,1 1 0,0 1-25,1 2 1,2 0 0,-1-1 0,1 1 0,1 3-1,1 0 1,1 2 0,1 1-328,2 3 0,-1 0 0,1-1 0,-1 0-747,-2-1 1,1 0 1121,2-4 1,-1-1 0,-2-2-1,0 0 1,2-4 0,0 0-1,5 36 1,-3-6 577,-1-11 0,-3-8 0,-5-9 0,-6 0 233,-7-1 1,-6-10-202,-9-4 0,-7-4 1,-7 1-1,-7-3 326,-6-1 0,0-2-988,-1-5 0,-5-1 0,0-2 0,2-3-1952,2-2 0,7 4-1780,4-6 0,4 1 3873,6-5 0,-8 0 0,7 0 0,4 0 0,2 0 0</inkml:trace>
  <inkml:trace contextRef="#ctx0" brushRef="#br0">4763 14629 8239,'0'-21'10,"7"4"0,2-7 1,5-1-1,5-2 1,7-3 852,5-3 0,7 1 1,8-4-1,1 1 166,-1 4 0,3 7 0,-3 6 0,-5 7-445,-6 7 1,-19 13 0,-15 9 0,-17 5-681,-15 7 1,-15 8 0,-6-2 0,-5 2-28,-5 0 1,-2-5-85,-8 5 1,8-1-1,1 1 1,1-5-441,0-3 0,1-7 527,4 1 1,6-8 0,5-2 0,9-8 475,8-4-252,7-8 1,16-2 0,6-5 0,8 2 202,4 2 0,9 6-15,2-2-63,4 3 1,-3 4 0,-2 3 0,-1 6 0,-4 6 176,-1 7 0,-8 4 1,-4 7-1,-2 7 223,-2 9 0,-2 7-433,-2 9 0,-9-1 1,-6 12-1,2-1-174,8-37 0,2 1 0,2 0 1,2 1-53,0 1 0,1 0 0,1 36 1,1-4-1,0-2-434,0-2 0,12-5-1050,7 1 1442,7-14 1,4 1-1,1-14 1,6-4 0,2-3 209,5-6 1,8-6-1,1-12 1,3-4 345,6-4 0,1-7-317,4-3 1,0-6 0,-6-4 0,-5-4-1081,-2-4 0,-10 3 100,-1 0-455,-7 7 0,-14-2 0,-3 10 1268,-3 4 0,-3-1 0,-4 1 0,-2 0 0</inkml:trace>
  <inkml:trace contextRef="#ctx0" brushRef="#br0">3526 3298 8488,'15'-28'116,"-1"-1"0,2 1 1,3-2-1,4-3 0,4-5 1,3-3-1,2-2 489,1 0 0,5 1 0,-5-1 0,-3 2 752,-5 3-924,-4 10 1,-13 2 0,-3 8-1,-5 0 1,-5 4 0,-6 4 525,-7 6 0,1 4 0,-8 4 0,-4 7-298,-2 7 0,-9-1-263,2 7 0,-8 6 1,-3 8-1,-1 3 467,-4 2 1,0 4-529,2 0 0,-1 12 1,4 1-1,25-28 0,0 2 70,1 2 0,2 1 0,0 5 0,3 3-970,2-1 1,3 2 596,1 4 0,2 2 1,2 2-1,2 1 1,4 3-1,2 1 1,3 1-1,2 0 1,5 1-1,2-2-34,5 2 0,1-2 0,-1-2 0,4-1 0,8-4 0,2-2 0,-3-4 0,1-2 0,0-3 0,0-3 0,1-3 0,0-2 0,1-4 0,0-1 0,27 23 0,2-12 0,-6-4-5,-7-7 0,-9-10 5,-4-4 0,-4 0 0,3-11 0,0 5 0,-1-2 0,-2-2-1206,-2-3 1,7-1-1,3 0 1206,3 0 0,3 5 0,3 0 0,4-1 0</inkml:trace>
  <inkml:trace contextRef="#ctx0" brushRef="#br0">20829 2644 8393,'-14'-28'48,"-3"-1"1,1 1-1,5 0 1,3 1-1,5 1 515,1 3 1,4 5 0,3-1 0,4 4 0,4 2 0,1 2 0,2 3 0,1 2 588,2 3 0,5 1 0,-4 4 0,1 2-373,-1 6 1,6 7-1,-3 4 1,4 1-1,2 3 1,1 3 85,3 6 1,3 2 0,7 7 0,0 1-388,-1 3 0,1 10 0,-1 11 0,-20-31 0,-1 2-382,1 3 1,-1 1 0,-3 3 0,-1 1-1167,-2 5 0,-2 1 1070,-4 0 0,-2 1 0,-3 3 0,-2 1 0,-2 0 0,-1 0 0,-2-2 0,-1 0 0,-2-5 0,-2-1 0,-2-5 0,-2-2 0,-1-2 0,-3-3 0,-18 33 0,-7-3-245,-5-6 1,-6-5 244,4-10 0,-4-9 0,5 2 0,1-4 0,8-12 0,6-2 0,7-10 0,5-5 0,5-7 0,1 0 2011,6 0-2011,2 0-3735,6 6 1,0 2 3734,0 6 0,-6 0 0,-2 1 0</inkml:trace>
  <inkml:trace contextRef="#ctx0" brushRef="#br0">23232 3782 8377,'46'-30'251,"5"-2"1,7-3 0,7-1-1,4-4 1,-34 20 0,0-1-1,30-23 1,-5-2 613,-3-1 1,-1-8-1,-2-1 1,-5-4-1,-8 0 1,-6 2-506,-8 1 0,-7-6 0,-10-2 0,-6 0-148,-2 4 1,-8 2 0,-4 5 0,-4 6 104,-5 5 1,-5 11-1,-7 4-67,-2 7 1,-7 12 0,2 4 306,-3 4-486,-1 7 0,5 8 0,6 11 0,5 9 1,7 10-50,4 11 0,7 8 1,3 10 42,3 3 1,5-36 0,2 0-1,2 6 1,0 0 0,3 2 0,1 0-1,0 2 1,0 0-352,-1-1 1,-1 0 0,2-1 0,0 2 162,1 2 1,0 0-1,-1-1 1,0 1 0,0 0-1,-1 0 1,-1-3 0,-1-2-316,-1-4 1,-1-2-1,-2 32-170,1-12 1,-7-6 0,-5-14 0,-8-6-1023,0-11 0,-6-5-1023,2-14 1262,-6-1 1391,3-4 0,-7-6 0,1-2 0</inkml:trace>
  <inkml:trace contextRef="#ctx0" brushRef="#br0">23417 4052 8846,'0'-10'731,"2"2"1960,2 2-2215,4 1 1,8-1 0,3-2 0,6-1 0,8-1 0,10-1 302,8-2 0,10-1 0,6 0-1637,2 0 1,-9 6 0,-5 3 857,-4 4 0,-4 1 0,-4 0 0</inkml:trace>
  <inkml:trace contextRef="#ctx0" brushRef="#br0">24071 4208 8366,'24'0'573,"-1"0"1,3 0 406,1 0 1,1 0 0,2-2 0,5-2 550,7-6 0,3-7-203,7-2-1015,-6-6 0,6 3 1,-8-7-1,-5-1 0,-4-1-26,-8-3 1,-10 6-1,-9 4 1,-1-1-351,-4-2 1,-8 0 21,-4 4 0,-4 2 0,-3 8 0,-1 4-88,-2 4 1,-6 4-69,1 1 73,-3 0 0,3 7 0,2 8 0,0 7 0,2 5-328,-1 1 0,2 1 0,5 1 321,0 3 0,6 1 0,3 6-96,3-2 68,2-7 1,0 6 0,2-6 0,3 3 0,6-4-62,6-5 1,4-6 0,4-8 0,-1-3 170,1-2 0,7-3 158,1-8-245,-6-2 1,-1-9 0,-2-3-1,3-3 1,1-2 0,-1 0-1,-1 1-881,-3 1 1,3-4 394,7 7 0,-3 0 0,3 7 0,-3 2-678,-2 5 0,-1-1 631,-3 1 0,1 2 688,-6 8 0,-6-2-108,-8 7 427,-4-7 1,-2 2-230,-4-10 922,3-3 1,-4-6 0,6-1 0,0 1 0,0-2 2723,0-3-2842,-6 10 1,4-10 0,-4 10 511,-1-4-1383,6 5 0,-12 3 0,4 12 0,-2 5 0,0 7-179,1 3 1,2 2 0,-1 4 0,2 1-532,1-1 1,4 1-1,-4-1 1,1-1-2247,1-3 2793,-1 3 1,5-12 391,0 4 1,6-12-133,4-12 0,-2-5 0,1-13 640,2-3 1,2 1-1,1 0 139,0 1-752,7 1 0,-4 0 0,7 4 1,1 5-1,2 5 0,1 4 0,2 5-354,4 5 1,-4 4 332,3 10-1239,3 10 1,-7 1-1,1 3 1,-7-3 1093,-2-2 0,4 1 0,-3-1 0</inkml:trace>
  <inkml:trace contextRef="#ctx0" brushRef="#br0">25436 3426 8366,'0'-27'587,"2"2"1,1 3 545,1 1 1,3 9 0,-2 7 1029,4 3 0,4 6-1386,1 5 0,2 7 0,3 14 1,3 5 242,0 7 1,3 3-1251,-6 7 0,0-5 0,-5 4 0,0-1-996,1 1 0,-6-1 544,1 2 0,-9 2 1,-1-5-1,-9 0-2410,-9 0 1,-4-5 1671,-6-11 1420,-1-6 0,1-13 0,0 1 0</inkml:trace>
  <inkml:trace contextRef="#ctx0" brushRef="#br0">25422 4066 8366,'-8'-24'175,"3"1"0,4-1 0,1 2 785,0 3 0,7 3 1189,8 2-1771,5 0 1,10-1 0,3 3 0,5 1 0,5 3 0,4 1 0,4 4 809,-1 2 1,4-1-1074,-6-3-346,-1 4 1,-9-6 0,-2 7 0,-3 0 0,-6 2-1857,-6 3 1,-10-4 515,-2 4 0,-7-3 1177,-2-2 0,-6 1 0,-9 2 0,0 2 602,-4-2 0,8 5 66,-4 2 0,4 2 0,-1 3 0,2 0 783,5 4 0,4-1-644,1 5 0,0 1 0,0 4 0,0 1 231,0-1 1,6-1-588,4-3 1,2 1-1,2-6 1,2-3 179,3-5 1,-3-5-10,3-6 0,-3-1 0,-2-6 0,0-7 521,0-8 1,1-5-447,-1-1 0,0-5 0,-1-2 0,-2 0 158,-2 0 0,1 2-332,4 5 0,0-1 0,0 4 0,1 4 20,-1 7 0,0 10-740,0-1 1,0 10 0,1 7 0,-1 9-1669,0 7 0,-6 5 967,-3 0 0,-4 4 1292,-1 5 0,-6 1 0,-2 0 0</inkml:trace>
  <inkml:trace contextRef="#ctx0" brushRef="#br0">26332 3910 8352,'8'-15'-434,"3"1"0,-5 0-346,2 0 1,-5 4 779,2 1 0,3 6 0,0-4 0</inkml:trace>
  <inkml:trace contextRef="#ctx0" brushRef="#br0">26431 3824 8352,'7'-14'-789,"-4"1"315,6 4 1401,-6-4 0,5 7 0,-5-5 0,4 3 0,-1 3 479,0 7 1,4 4-1124,-5 8 0,6 7 0,-2 3 0,2 2-69,-1 3 1,2 1-409,-2 3 1,-2-3-1,0 3 1,-1-4-455,1-6 1,-4-1 318,0-3 1,-2-8 0,-1 4-406,4-3 712,-3-5 1,4-7 0,-6-10-1,-2-2 561,-2-3 0,2 1-25,-3 0 1,4 0 0,1-1 0,0 1 989,0 0-836,0 0-749,0 0 1,1 6-803,4 3 1,-2 3 61,7 2 0,-5 7-943,4 2 1425,-6-3 0,5 1 171,-3-7 1,-2-2 507,6-3 0,-4-1 263,5-3 0,-6-4 60,6 4 1,-7 1-816,2-2-352,3 7 80,-7-3 1,10 7-922,-6 4 1202,6-3 0,-8 4 0,7-6 774,1 0 1,-3 0-45,1 0 1,-4-6-1,3-4 1,0-2 531,0-3 0,-4 1 159,6 0-664,-7 6 0,5-5 1,-5 4-100,2-4 0,4 8 0,-4 9-494,-2 8 1,3 10 210,-1-3-358,6 7 0,-8-4 1,7 6-1,3 1 0,2-1-18,4 0 1,5-5 0,-3-6 267,1-6 1,3-5-1,7-6 238,1 0 1,0-3-1,-5-5-250,1-6 0,-6-8 0,0 1-417,-3-1 0,-1 5 1,-5-2-1,-1 2-706,-4-2 1011,-2 9 0,-7-15 0,0 9 0</inkml:trace>
  <inkml:trace contextRef="#ctx0" brushRef="#br0">6526 14927 8366,'8'-50'62,"6"-1"0,-1 5 0,5 1 1,-1 3-1,-1 8 0,-4 5 0,-2 6 1083,-5 4 1,-5 11 0,-5 9 0,-6 14-457,-7 11 1,-2 15 0,-5 12 0,1 3-412,-1 6 1,-2 4 0,0 9 0,2 0-221,1 0 1,11-3 0,1-1-1,4 1-90,5-1 1,3-7-2111,4-2 2005,11-16 0,13-8 1,10-19-1,3-11 1,3-13-1,2-16 1,3-17 299,2-15 1,-26 19 0,0-2-51,2-3 0,-2-2 0,-2 0 0,-3-1 0,-3 1 0,-1 0 0,-1 2 0,-2-1 541,0 2 1,-2-1-1,3-37-219,-9 5 0,-11 13 0,-8 5 0,-9 9-24,-3 6 0,-3 10-594,1 9 1,-1 9 0,1 6 0,-1 4-53,1 4 0,1 6-995,3 9 1,4 3 1229,6 6 0,6 6 0,3-1 0,3 0 0</inkml:trace>
  <inkml:trace contextRef="#ctx0" brushRef="#br0">7635 15197 8103,'10'-1'3101,"-1"-2"-1958,2-2 0,2 0 1,1 5-1,0 2 415,1 2 0,-1 11-1331,0 8 1,-4 6 0,-3 4-1,0 6-403,-4 7 1,-5 5-88,-7 6 1,-7-5-1,-12 0 1,-1 0-1494,1-1 0,-1 1 1756,1-10 0,-1 4 0,1-9 0</inkml:trace>
  <inkml:trace contextRef="#ctx0" brushRef="#br0">9327 14785 8054,'-8'-6'197,"-4"-1"1,2-2 603,-2 4 0,-3 4 0,0 2 1,-3 4-1,-2 8 0,-2 9 187,-4 11 1,4 8 0,-2 6 0,1 5-151,1 4 1,7 2-267,11 4-628,2-4 1,5 4 0,7-10 0,9-6 0,9-8 0,10-10-1,11-9-944,10-8 0,-1-8 724,4-12 0,-2-13 1,0-18-1,1-7-31,-30 19 0,-2-1 0,16-28 400,-12-5 0,-11 6 0,-13 2 0,-6 2 636,-6-2 1,-17 5-394,-13 2 1,-9 9-1,-3 5 1,-4 3-283,-2 1 1,7 13-226,1 7 1,2 6 0,10 4 0,4 4-1274,6 5 0,7 9-2368,5 4 3812,9 4 0,14 2 0,8-1 0</inkml:trace>
  <inkml:trace contextRef="#ctx0" brushRef="#br0">10195 15197 7986,'7'-6'94,"5"-3"1,-6-9 0,2-1 512,3 2 1,1 3-1,4 3 1,2 1 547,1-1 1,0 5-512,-5 1 0,0 3 0,0 2 1,0 4 799,1 5 0,-1 8-946,0 17 1,-6 7-1,-3 8 1,-4 3 213,-1 6 1,-6 1-1118,-4 7 1,-4-6-1,-5 3 1,-4-3-2082,-4-3 0,-2 0 2486,1-14 0,-7 2 0,-1-8 0</inkml:trace>
  <inkml:trace contextRef="#ctx0" brushRef="#br0">12356 14202 8031,'-22'-6'706,"1"0"0,7-4 0,1 7 1,2 8-1,3 10 1262,2 12 1,-4 13 0,4 10 0,0 4-1204,-1 5 1,1 5 0,3-1-1,-2 1 1,2 0 0,1-2-475,2-4 0,2 1 1,3-12-1,3-1-1035,0-2 1,7-7-562,-5-4 0,7-3 0,-4-3 1,4-4-2930,1-4 4234,-3 3 0,0-6 0,-1 5 0</inkml:trace>
  <inkml:trace contextRef="#ctx0" brushRef="#br0">12924 13690 8187,'0'-34'250,"7"-1"0,4-3 1,8 5-1,11 3 0,11 1 412,9 1 0,12 6 0,6 1 1,6 2 718,-34 10 0,1-1-1255,3 1 1,2-1 0,-1 3 0,1 0 0,2 1 0,-1 0 0,-2 0 0,0 2 192,-1 1 1,-1 1 0,-1 1 0,0 1 0,-1 0 0,0 0 1017,40 0-1080,-20 6 1,4 7 0,-22 7 0,-9 4 0,-7 4 0,-9 6-1,-7 2 1613,-7 3-1378,-2 9-400,-2 2 0,-2 15 0,-2 6 1,-4 8-186,4-37 1,0 0-1,-2 4 1,1 1-1,2 2 1,1 2 0,0 2-1,1 1-639,-1 2 1,2 0 0,3 0-1,2 0 535,1-1 1,2-1 0,5-1 0,3-1 0,4-4 0,2 0 0,3-2 0,1 0-129,1-2 1,1-2 0,2-2 0,2-4 199,-1-4 0,0-2 0,-1-1 0,0-1 0,22 24 0,-8-5 63,-9-3 1,-10-9 477,-16-6 1,-10-1 0,-17-4-1,-13 1 673,-15-1 0,-20 1-888,-10-6 0,32-6 1,-1-1-1,-2-1 1,-2 0-1,-1 1 1,-1 0-513,-1 0 1,0 0 0,0-1 0,1 1-205,3 3 0,1-1 0,0-2 0,-1 0 515,6-1 0,-1 1 0,-2 0 0,0 0 0,-31 13 0,8-6 0,7-6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brush xml:id="br1">
      <inkml:brushProperty name="width" value="0.05292" units="cm"/>
      <inkml:brushProperty name="height" value="0.05292" units="cm"/>
      <inkml:brushProperty name="color" value="#FF0000"/>
    </inkml:brush>
  </inkml:definitions>
  <inkml:trace contextRef="#ctx0" brushRef="#br0">23460 3766 6686,'-53'-1'-44,"-16"0"-12,0 0-271,-1-1 1,-1 1 0,1 0 0,-1 0 0,0-1 0,0 1-1,0-1 1,0 1 337,1-1 1,0 1 0,0 0 0,0 0-1,53 1-9</inkml:trace>
  <inkml:trace contextRef="#ctx0" brushRef="#br0">20119 6241 7822,'-15'14'647,"7"-4"0,2-2 106,0-2 0,3 5 1,-5-2-1,0 3 0,2-1 2833,-1-2-2350,-4 1-1059,10-3 0,-6-2 0,7-10 0,0-4 0,0-5 0,2-4 1,1-2 745,2-2-947,6-8 0,-3-2 0,6-6 0,2-1 1,1-4-1,4-6 0,1-6-181,3-5 1,7-10 13,1-1 196,6 6 1,-9-3-1,3 16 1,-3 7 0,-1 3 293,-1 5-205,1 11 0,-7 1 0,-3 14 0,-3 3 1,-2 2-1,0 3 261,0 1 0,1 4-271,-1 2 0,-5 4 1,-1 8-1,0 3-166,0 5 0,-5 3 226,2 1-229,-4 0 1,-1 7 0,0 3-1,0 3 1,0 2 0,0-1-1,-1 3-495,-4 2 0,2-3 271,-7 4 0,7-4 0,-3-1 0,0-2-296,-4-3 0,2 1 145,-1-6 237,6 0 1,-8-9 0,4-2 0,1-1 0,-2-4 0,2-1-2033,-1-2 830,-4-6 0,8-2-1616,-6-6 3041,-1 0 0,-4 0 0,0 0 0</inkml:trace>
  <inkml:trace contextRef="#ctx0" brushRef="#br0">20104 6127 8298,'0'-14'257,"-1"0"1,-2 0 1089,-2-1 0,0 1 1,7 0 557,2 0 0,4 0-922,7-1 0,0 6 0,4-1 0,5-1 495,3-1 1,6 2-633,0 1-783,7-1 0,-10 1 0,4 1 1,0 0-1,-1 2 0,-3-1 1,-3 4-1191,-4 2 1,-5 1-1116,1 0 1,1 1 0,-1 2-1204,-1 2 0,-7 6 3445,-2-1 0,1 2 0,4 2 0</inkml:trace>
  <inkml:trace contextRef="#ctx0" brushRef="#br0">20986 5999 8155,'19'-19'657,"-2"0"1,-3 0 361,-3-1 0,-1 4 0,3-3 0,-4 3 1126,-4 2 1,-4 5-1548,-1-1 1,-1 7 0,-4-2-300,-4 4 1,-4 2-401,-1 4 0,-2 3 1,-1 8-1,-4 1-521,-1 2 1,4 6 238,0-1 1,2 3 0,2 0 0,-1-2-1003,1-1 0,6-1 473,3 6 640,-2-7 0,5 3 0,-3-6 1,4-1 2,1-3 253,6-7 1,2-1 0,6-7 0,0-2-1,2-4 366,3-9 1,-3 0 0,4-9-1,-1-1 322,0-2 0,5-2-161,-5 1 1,5 0 0,-4-1 0,1 2 301,-1 4 1,-1 2-306,-5 7 1,-4 0 0,-1 1-270,2 3 1,-4 10-130,-2 10 1,-2 4 0,0 4-141,2 1 0,-1 7 0,-4 1 1,-1 5-1,-2 1-57,-2 2 0,-6-1 29,1 4 0,-4 3 0,-5-3 0,-5 5-247,-2 4 1,-3-4-346,1 0 342,6-1 1,-5-12 0,3 5-1,-1-3 1,1-4 0,5-7-1,3-7-1397,2-5 0,5-5-291,-1 0-1080,7-2 3076,3-8 0,14-2 0,8-7 0</inkml:trace>
  <inkml:trace contextRef="#ctx0" brushRef="#br0">21299 6255 8155,'22'-22'526,"5"-5"1,-4 5 0,4-2 833,2 1 0,1 4 0,1-3 1,2 0-176,-1-1 1,-2 6-541,-2-2-458,1-3 0,-5 5 0,-4-5 0,-3 1 1,-5 4-48,-5 1 0,-2 2 0,-6 1-117,-4 3 0,-8-1-121,-6 7 0,-6-1 1,1 5-1,-1 2-20,1 2 1,-3 4 88,4 6-14,2 1 1,-6 5 0,5 4-1,0 3 1,3 1 166,3 1 0,7-1 0,1 2 1,2 2 215,3 1 1,3 0-242,4-5 0,6 1 0,10-1 0,7-1 58,5-3 1,9-10 18,1-9-253,1-4 0,8-1 0,-6-1 1,3-4-1,-4-4-473,-4-4 1,-3-6-1,-6-2 1,-5 1-803,1-1 1,-6-2-416,-2 4 1007,-3 0 0,-7 4 0,0 1 760,3 0 0,-6 0 0,0 0 0</inkml:trace>
  <inkml:trace contextRef="#ctx0" brushRef="#br0">22536 6170 8193,'4'-10'1595,"3"1"1,1-1 2242,3 3 0,1-3-2919,2 10 1,-6 3-1,-1 13 1,-3 1-529,1 2 0,0 7 0,-5-3 1,0 4-211,0 2 0,0-6-863,0 1 0,-2-2 0,-1 3-1509,-2-1 0,-4-2 0,3 2 2191,-2-5 0,-2 3 0,-4 0 0</inkml:trace>
  <inkml:trace contextRef="#ctx0" brushRef="#br0">23758 5587 8087,'18'-24'465,"-4"1"1,6 1 0,-9-4 0,1 4 0,-1 2 0,-4 2 2621,-2 2-2853,-3 9 1,-5-4 0,-5 6 0,-10 3 0,-5 7 0,-9 8 0,-3 6-1,-4 3-287,-2 3 0,-2 2 1,0 3-1,1 1-251,-1 3 1,0-1 153,1-5 1,6 1-1,4-1-97,7 0 0,1-5 1,8-4-68,4-4 308,7 0 0,5-3 1,11-1-1,8-3 0,9 0 276,9 0 0,-1 0 0,2 3 0,1-2 199,2 2 1,0 2-192,-3 1 1,-3 0 0,-8 2 0,-5 2 104,-8 1 1,-6 6-1,-11-3 1,-6 2 203,-10-1 1,-18 1 180,-5 4-727,-4 7 0,-2-9 0,1 2 0,3-3 1,3-1-358,3 0 1,6-7-1,1 2 1,7-3-576,10-2 0,1-5 513,8 1 1,2-2 0,8 1-106,4-4 0,6 1 0,4-1 269,4-2 1,9-1 0,3-2 0,1-2 615,3-2 0,2-1 30,2-9 0,5 1 0,-1-9 1,0-2 771,2-3 1,-3 2-461,6-8-396,0-4 0,-1 3 1,-5-6-1,-5 2 0,-3 0 844,1 2-1144,-4-5 1,-2 11-1,-11-3 1,-8 4 0,-7 6 41,-6 4 1,-2 9 0,-4 6-244,-4 2 0,-9 2 1,-2 2-1,-2 2 1,-4 7-145,-1 7 1,1-1 60,2 7 24,-3-1 0,10 6 0,-5-2 0,1-2 0,5-1-36,5 1 0,0-3 1,6 2-1,2-1 69,2 0 0,4-3 230,6-6-1,7 1 1,12-8 0,2-2 0,4-3 0,4-4 265,3-3 1,1-2 0,1-9 0,0-2-143,-1-1 0,-1-4-531,-3 4 1,-3-5 0,-5 4-283,3-3 0,-8 0 0,2-4 0,-6 2-335,-9 1 1,1 5 0,-8-3 458,-2 1 0,-1 2 0,-2 5 431,0 0 1,-5 4-1,-1 3 416,-2 0 0,-2 1 1396,-4 1-953,6 4 0,3-4 102,10 10 0,3-2-429,6 6 0,7 1 0,4 4 0,7 0 259,5 0 1,6 1-406,5-1 0,-3-2 0,7 0 0,1-3-535,-3 2 1,-1 0 0,-6-1 0,-7 2 1,-4-4-322,-7 0 0,-1 0 0,-9-5-1896,-2 2 0,-10 1 917,-3-1 1,-1-4-1,-9 4-144,-1-3 1,-6-4 1675,-2-3 0,-6-2 0,2-8 0</inkml:trace>
  <inkml:trace contextRef="#ctx0" brushRef="#br0">24981 5758 8157,'5'-19'0,"-1"-2"603,0-1 1,-3 5 0,-1-2 827,0 3 1015,0 2 0,5-1-652,0 1 1,-2 13-1163,-8 5 1,-3 9 0,-6 6 0,-2 6 162,-3 7 0,2 4-670,-7 7 0,2 0 0,-3-1 0,1 2-49,-1 4 0,-2-4 185,-1 3-274,5-2 0,-2-3 0,5 1 1,-1 0-1,1-2-784,2-3 0,4-8 0,4-8-774,6-2 0,2-1-471,2-5 1,2-6 432,2-3 1,4-3 0,8-2 50,3 0 1558,-3 0 0,11 0 0,-5 0 0</inkml:trace>
  <inkml:trace contextRef="#ctx0" brushRef="#br0">25592 6070 8157,'15'-14'470,"-1"0"4783,0 0-3763,0 6 0,-6 3 1,-3 11-1,-4 7-465,-1 4 0,-1 9 0,-2-4-248,-2 0 1,-1 5 0,3-3 0,-4 2-759,-1 3 1,4-6-726,-6 1 1,5-2-1,-4 4-2900,-2-3 0,-2-1 3606,-1 2 0,0 3 0,0-5 0</inkml:trace>
  <inkml:trace contextRef="#ctx0" brushRef="#br0">26644 5658 8027,'0'-14'102,"0"0"0,0-1 0,0 1 1,0 0-1,0-2 1854,0-3-1688,0 4 1,0-11 0,0 7 0,2 2 0,1 1 0,4 2 0,-1 0 0,0-1 0,-1 1 1514,1 0 0,-3 5-885,7-1 0,-7 10-265,2 5 1,-4 4-391,-1 15 1,0 4 0,-1 7-1,-2 1 28,-2 4 1,-1 3-264,1 4 0,2-1 1,-5 4-1,1-1-430,4-3 0,0 2-8,-2-6 0,4 4 1,-4-10-1,3 1-1485,2-4 0,0-9 990,0-6 0,0-2 0,-1-3-1142,-4-4 1327,-3-2 0,-6-7 740,0 0 0,0-13 0,-1-3 0</inkml:trace>
  <inkml:trace contextRef="#ctx0" brushRef="#br0">26573 5516 8027,'19'-35'140,"2"-1"1,1 1 729,3 7 1,2-1-192,2 6 18,-1 2 0,10-4 1,1 7-1,1 4 1,-1 5 163,-2 2 0,-3 3 0,-7 4 0,-5 1-461,-7 4 0,-7 8-481,-8 6 1,-7 6 0,-4-1 0,-6 2-276,-7 3 1,2-1-10,-2 1 0,2-1 1,-3-1-1,3-2-863,1-1 0,2-2 853,5 2 0,5-2 0,1-5 0,1 2 29,4-1 0,8-1 342,4 2 0,10-3 0,5 3 0,5-4 112,4 0 1,-3 0 163,3 4 0,0-3 0,-4 3 1,-9-3 619,-7-2 0,-7 5-377,-6 0 0,-14 0 1,-10-3-1,-11 1 270,-6 2 0,-3 0-738,-3-5 0,2 1 1,0-1-1,5-2-540,7-2 1,5-2-634,4-3 0,-1-4-2600,6 4 2979,6-4 0,15-2 747,12-4 0,6-3 0,9-6 0</inkml:trace>
  <inkml:trace contextRef="#ctx0" brushRef="#br0">27455 5232 8027,'0'-16'195,"0"-2"0,1 0 1867,4 0-1293,-3 2 0,4 2 0,-6 0 1,-1 1-1,-4 5 1145,-5 8 1,2 8-1348,-1 11 1,1 3-1,-3 8 1,2 2 188,-3 1 0,1 11-663,2-1 1,-4 8-1,5-2 1,-1 1-337,-1 4 0,3-4-122,-3 2 1,-3 4 0,6 1 0,-1-7-817,3-4 1,-1-5 204,1-3 1,0 0 0,5-10 0,0-6-665,0-4 1,6-10 981,4-4 1,4-2 0,3-2-1,4-2-1337,1-2 1995,2-11 0,4-7 0,1-6 0</inkml:trace>
  <inkml:trace contextRef="#ctx0" brushRef="#br0">27640 5701 8027,'-2'-10'1440,"-3"1"1,2 6-585,-6-2 1,6 5 955,-2 5-1462,3-4 1,2 17 0,0-4 0,0 3 0,0 2-49,0 0 0,5 5 0,1-4 0,2 1-351,3-1 0,2 4-53,1-5 0,0-2 0,1-5 0,-1-5 4,0 0 0,0-3-29,0-4 1,-1-1 0,-3-4-1,-6-4 261,-2-4 1,-2-3-89,0-3 0,-2-1 1,-2-6-1,-6 4 20,-3 2 1,4-4-228,0 5 0,-1 0 1,-3 5-3790,4 0-56,3 6 4006,6 2 0,0 12 0,0 2 0</inkml:trace>
  <inkml:trace contextRef="#ctx0" brushRef="#br0">28152 5701 14427,'-10'0'463,"1"1"1,-1 4 0,1 5 0,1 2-1,1 2-625,4 1 0,-3-1 0,1 2 0,2 1 1,1 2-1,2-2-416,0-1 1,7-2-1,2-1 1,4-4-638,1-4 1149,0-3 1,1-2-1,-1 0 1,0-2 0,-1-4-1,-2-7 1,-2-6 283,2-3 1,-4 0-290,-3-2 0,-1-2 0,1 3 0,0 0-642,0-1 1,-1 0-593,1-4 0,0 4 1305,5 1 0,1-7 0,4-7 0</inkml:trace>
  <inkml:trace contextRef="#ctx0" brushRef="#br0">28479 5118 8027,'-2'-13'0,"-1"2"4359,-2 2-2767,0 6 1,12 4-1308,2 13 0,4 8 0,1 10 0,0 3 3,0 1 1,5 2-298,0 5 1,2-5 0,-4 0 0,4 1-464,1 2 0,-5 2-249,2-1 0,-5-5 1,-4-4-1,-5-5-370,-4-4 1,-1 1 988,0-6 1,-8-6 0,-4-8-1,-7-2 187,-3 2 1,-2-4 110,-4 4 1,5-2 0,3 0-1,1 3 1243,0 2 0,5-3-724,4 5 1,7-6 0,-2 6-627,4 1 1,4 0-378,6-2 1,1 2 0,10-6 0,-1 0-417,0 1 1,7-4 118,-3 3 1,3-4-1,-1-2 1,-1-3-1218,1 0 0,-3-7 108,2 1 1694,-7-2 0,4-9 0,-7-1 0</inkml:trace>
  <inkml:trace contextRef="#ctx0" brushRef="#br0">29005 5502 8027,'0'-14'225,"0"-2"1,1 0-1,2 0 1631,2 4 0,1 0 2718,-1-2-4046,-3 6 1,6 4 0,-5 8 0,2 7 1,-2 7 0,0 4-404,2 6 1,-4 7 0,4 3-1,-3 5-109,-2 4 1,0-3-309,0 4 1,0 1 0,0 0 0,0 0-2198,0 0 0,-2-2 1306,-3-4 1,2-7 0,-5-3 0,0-6-252,0-8 1,4-7 1432,-6-12 0,1-6 0,-6-2 0</inkml:trace>
  <inkml:trace contextRef="#ctx0" brushRef="#br0">29062 5360 8027,'26'-46'0,"0"5"0,-3 6 422,3 8 1,0 0 310,3 8 0,-1 5 0,2 6 1,2 2 887,1 3 1,0 1-902,-4 2 0,-2 8 1,-4 6-1,-5 8-176,-7 5 0,-5 2-527,-6-1 1,-2 2 0,-4 2 0,-6 1-418,-6-2 0,-9 4-293,-1-2 0,-1 1 1,-4-4-1,2 1-1740,-3 2 0,3 0 862,-7-4 1,6-5 1570,-1-1 0,-3-5 0,0 2 0</inkml:trace>
  <inkml:trace contextRef="#ctx0" brushRef="#br0">29218 5672 8027,'14'0'180,"2"0"1,1 0 927,2 0 0,0 5-432,-5 0 88,7 6 1,-10-3 0,3 6 0,-3 0 0,-1 0-634,-1 1 0,-6-1 0,2 0 0,-3 0-2012,-2 1 1047,0-1 1,-7-2 329,-2-2 1,3-5 268,1-10 0,3-3 1,2-6-1,0-2 189,0-3 0,2-3 333,3-7 1,3 3-1,6 0 1,2 4 384,2 2 1,-2-1-438,3 2 0,-1 8 1,-1-2-1,2 6-247,-2 3 1,-1 3-278,-2 1 0,1 1 1,-3 4-1,-2 5-636,-6 2 1,0-2 74,0-1 0,-2 1 0,3 4 122,-4 0 0,-1-4 484,0-1 1,-1-6 243,-4 2 0,3-5 4,-2-5 1,2-3-1,2-6 346,0 0 0,0-2 670,0-3 1,0 7 0,0-6 249,0 1 1,0-1-374,0 4 1,0 5-199,0-1-616,0 7 1,-2-3 0,-2 6-1,-4 1 18,0 4 1,-5 3-161,4 6 0,-2 0 0,0 1 0,1 0-56,-1 4 1,3-3 60,-1 3 1,4-2 0,-3 1 0,2 1 73,3-2 0,1 1-77,2 1 1,2-5 0,2 2 0,6-5-155,2 0 1,4-3-1,2-1 1,1 0-451,-2-4 1,4-1 325,-3-2 0,6-5 0,-5-2 0,0 0-237,2-4 0,-6-2 244,4-1 0,2-1 1,-2 3-1,-2 1-531,-1 1 1,-2 2 858,0-1 0,1-4 0,-1 5 0</inkml:trace>
  <inkml:trace contextRef="#ctx0" brushRef="#br0">29957 5502 8027,'7'-10'239,"2"2"1,2 0 745,-1 1 1,-3 3 0,-2 0 556,5 2-1076,-4-4 1,2 4 0,-3-3 0,4 4-1,2 2-315,-1 4 0,1 3 0,-7 6 0,0 1-232,-3-1 1,-1-5-175,0 1 1,0 4 0,-1 5-410,-4-2 1,2-1 237,-7-2 1,2-4-1,-1-1 1,3 1-755,-1-2 877,6-2-120,-6 0 0,14-4 162,2 3 1,4-2-1,1 0 1,0 2-262,0-2 1,1-2 236,-1-1 1,0 5 0,0 0 0,-1 0 284,-4 1 0,4-5 0,-5 6 0,6-7 0,-6 0 0,0-2 0,-5-3-125,2-4 0,4-4 128,-4-1 0,5 0 0,-4 0 0,0-1 479,0 1 1,4-5 180,-5 0 0,1 0 0,-3 5 981,2 0 214,0 0-1054,-5 0 1,-2 6-453,-3 3 1,-3 5-1,-6 3-91,0 2 1,0 6-267,0-2 1,-1 4 0,3 1 0,1-1-451,1-4 0,7 4 48,-2-4 1,4 4 0,1 1-844,0 0 1013,0-6 0,6 3 1,4-6-1,2 0-54,2 1 1,1-4 133,-1 3 0,0-4 0,0-1 0,0 0-476,1 0 0,-1 0-149,0 0 1,-4 2 781,-1 2 0,1-2 0,4 4 0</inkml:trace>
  <inkml:trace contextRef="#ctx0" brushRef="#br0">30469 5544 8027,'10'-9'1500,"-1"-1"214,-6 1-61,3 1-1161,1 2 1,-6 7-499,4 4 1,-3-2 0,-2 7 0,-2-1-312,-3-1 0,4 5-216,-4-4 0,3-1 0,2 2 0,-1-1-1727,-4-1 1419,4 5 1,-6-10 237,7 6 1,5-4 602,0 4 0,1-5 0,-3 2 0,4-1 0,0-1 23,3 1 0,4-5 1,-1 2-1,-2 1 78,-2 2 1,-4-1 47,5-4 0,-7 2 0,3 1 294,0 2 0,-2 0-131,5-5 0,-4 0 0,3-2 120,-2-3 1,3 2-153,-4-6 1,5 4-1,-4-5 1,0-1 467,1-1-432,4-3 1,-5 1-1,5 0 570,-1 0-714,-1 0 1,0 4-184,1 1-531,-7 6 0,3 3-78,-6 9 1,0 4 60,0 1-273,0-6 910,0 4 0,2-10 0,3 3 629,4-4 1,-1-1 22,2 0 0,-1-4 1,5-3-1,1 1 501,-1 0 1,2-4-930,2 5 0,-2-4 0,3 4-402,-3 2 0,-2 1-1063,0 2 1,-4 0-2510,-1 0 3672,-5 7 0,-4 1 0,-8 6 0</inkml:trace>
  <inkml:trace contextRef="#ctx0" brushRef="#br0">31223 5615 8027,'9'0'560,"-1"2"1,0 1-1,-2 4 835,1 0 1,2-2 0,-4 5 0,-2 1-881,-2 1 0,-1 3 1,0-1-1,0 0-546,0 0 1,0 0 0,-1-1 0,-2-2-327,-2-1 1,0-1-268,5 5 1,0-4-1,0-1-2827,0 2 3451,0-4 0,-6 5 0,-2-4 0</inkml:trace>
  <inkml:trace contextRef="#ctx0" brushRef="#br0">32005 5374 8213,'1'-14'-237,"2"-1"-15,2 1 0,6 0 0,-3 0 1,1 1-1,-1 2 559,-1 2 0,-1-1 0,-1-4 0,3 0 0,1-1 82,1 1 0,-6 5 0,6-1 0,-1-1 416,-1-1-236,5 4 0,-10-5 0,6 5 660,3 0-795,-6 2-287,0 12 1,-6 8 0,0 10 0,0 3 0,0 3 568,0 3-653,-6 4 0,3 10 1,-5 0-1,0 1 1,0 1-241,-3 3 0,0 1 0,0 1 0,3-3-522,2-2 0,-4-7 13,5-4 1,-1-6 0,3-1-1770,-2-5 2455,0-12 0,-1-8 0,-2-6 0</inkml:trace>
  <inkml:trace contextRef="#ctx0" brushRef="#br0">31990 5203 8130,'2'-14'71,"4"0"1,7 0 385,4-1 0,9 3 1204,-3 2-1248,4-2 1,3 5-1,3-4 1,5 2 0,3-1 1521,2 2-1782,0-4 0,-5 5 1,-2-4-1,-1 2 1,-4-1-191,-1 2-180,-1-4 0,-7 10 0,-3-4 1,-3 1-2873,-2 0 2595,-6 1 1,-2 5 493,-6 4 0,0 9 0,0 8 0</inkml:trace>
  <inkml:trace contextRef="#ctx0" brushRef="#br0">32275 5601 8388,'14'0'-19,"0"0"0,2 0 1682,3 0 0,3-6-978,6-4 1,9-2 0,4-4 0,6-1 211,4-2 1,-5-7-627,1 3 0,-4 1 0,-7 0 0,-6-1-100,-5 1-150,-14 5 1,-1-4 0,-18 9-349,-6 2 0,-5 4 210,0 6 1,-3 6-1,-5 4 1,2 4-372,1 5 1,2-2 247,-2 7 0,4 1 0,5 7 0,1 1-159,0-1 1,6-2 282,3-2 1,4-4 0,1-1 0,1 3 20,4 1 1,8-10 8,6-3 0,6-4 0,0-1 0,4-6 8,-1-6 0,4-5 36,-9-6 1,-1-7-1,1-2 1,-3-4-73,-3-2 1,-1 1-272,-2 0 0,1-6 0,0 1 0,3 2-1266,1 1 0,1 3 1651,-1 3 0,-3-3 0,5 5 0</inkml:trace>
  <inkml:trace contextRef="#ctx0" brushRef="#br0">32971 5502 8383,'-14'0'547,"0"0"916,0 0 255,6 0 1,0 1-645,3 4 0,4 3-932,-4 6 1,3 0 0,2 1-1,0 0-273,0 4 1,0-1 0,0 5 1,0 1-1,0 5 1,0-3-768,0-2 1,5 1-388,0-6 992,0 0 0,1-6 0,3-4 1,4-4-511,1-3 906,0-2 0,1-8 0,0-5 0,3-6 0,1-1 65,-2-1 0,4-3 0,-2 4 1,0-1 675,1 1-681,-4 1 1,4 6 0,-5 4-346,-1 4 67,0 3 0,-6 4 1,-3 3-1,-4 4-317,-1 4 1,0 1 171,0 0 1,0 1 0,0-1-492,0 0 868,0-6 0,0-3 261,0-10 0,7-3-160,2-6 167,-3 0 1,12-5 0,-4 0 0,2 1 0,0 2 133,-2 2 0,0 0 0,0 0 0,0 1 481,1 4-1122,-1 2 0,-1 9 0,-4 3 0,-3 6-854,1 6 1,-6 1 163,4 5 1,-3-1 0,-4 4-1,-1-4 811,-2-2 0,-6 6 0,3-4 0</inkml:trace>
  <inkml:trace contextRef="#ctx0" brushRef="#br0">33540 5488 8216,'10'-13'758,"-1"3"0,-4 3 870,4 2-857,-6 3-129,10 2 1,-11 5 0,2 9 0,-2 5 0,-2 5 1253,0 4-1753,0-2 1,0 10 0,0-3 0,0 3 0,0 2-776,0 0 136,0-6 0,-5 7 1,0-6-1,2-1 1,0-2-2119,-2-2-751,4-5 3365,-12-3 0,5-6 0,-6 1 0</inkml:trace>
  <inkml:trace contextRef="#ctx0" brushRef="#br0">33824 5345 8216,'7'-14'0,"1"0"0</inkml:trace>
  <inkml:trace contextRef="#ctx0" brushRef="#br0">33866 5545 8219,'-40'26'152,"1"0"3,1-4 1275,-2-2-1430,-1 5 0,-14-9 0,-4 5 0</inkml:trace>
  <inkml:trace contextRef="#ctx0" brushRef="#br0">20787 7293 8247,'0'-22'53,"0"-3"1,0 4-1,0 1 1,0-1-1,0 2 1,0 0 0,0 0 2716,0 2-2304,6 7 1,-3 1 0,5 9 0,-2 8-63,-2 8 0,-3 6 0,-1 8 0,-1 3-259,-4 5 1,2 3-226,-7 1 1,6 3-1,-4 0 1,0 4-186,0 2 0,3-5-53,-4 1 96,5-3 1,-7-1 0,7 0 0,-1-2 0,0-3-640,0-5 0,-1-9 0,1-5-477,-4-4 1288,-4-7 1,-1-8 0,0-11 0,0-5 64,-1-3 1,1-1 0,0 3-1,1-2 318,4 1 0,-2-2 239,6 1 0,0 0 1,5 5 33,0-1 1,0 6 0,2 1-1,3 2-128,4 2 1,4 3-426,1 1 1,6 1 0,4 3 0,3 2 43,1 2 0,6-3 0,0 2-160,3 0 1,-4-2 0,3-5-142,-1 0 1,-2 0 0,-6 0-1,-2-2-772,-1-3 0,-11-1-1070,1-4 2046,-9-2 0,-5 10 0,-8-4 0</inkml:trace>
  <inkml:trace contextRef="#ctx0" brushRef="#br0">19550 9155 8151,'0'-14'-293,"0"0"0,0 0-55,0 0 394,0 6 188,0 1 68,0 7 5623,0 0-5196,0-6-123,0 4-264,0-10-279,6 10-42,-4-4 1,4 7-1,-6 4 1,0 5-205,0 2 1,0 6-1,0 4 1,0 8-351,0 5 0,0-1 261,0 9 0,0-4 0,0 9 0,0-6-159,0-4 0,0 2 168,0-7 132,0 0 1,0-11 0,-2-4 210,-2-7 0,2-5 1,-4-12-1,7-5 1,3-7 0,2-5 95,2-4 1,-3-6-1,4-2 1,2 0 73,2 0 1,1-4-184,0 1 1,2-2 0,1 1 0,2 3 20,-1 1 0,4 2-10,1 4 0,-2 2 0,-2 5 0,-3 7 170,-2 3 0,2 9-122,3-1 0,-8 2 0,1 4 0,-2 2 117,-2 6 0,-5 7 315,2 2-449,-4 6 1,-1-4 0,0 4-1,0-1 1,0 3 81,0 4 1,-6-1 0,-2 4 0,-1-4-145,-1-2 0,2 0-232,-1 1 1,-4-1 0,5 1-1,-1-2-481,-1-4 1,7-2-604,-2-7 584,4 0 1,1-4-1,1-2-145,4-2 1,3-6-1,8-6 1,1-2 829,2-3 0,6-8 0,-3-3 0</inkml:trace>
  <inkml:trace contextRef="#ctx0" brushRef="#br0">20104 9198 8151,'0'-9'142,"0"-1"359,0-1 0,0 3 1530,0-1-1545,0 5 0,5 0 1,0 8 1095,-2 6-1355,-1 3 0,-2 7 1,0 4-1,0 3 1,0 1-290,0 1 1,1-1-1,2 0 1,2 1-229,-2-1 1,5 1-112,2-1 1,-3-6 0,3-3 6,1-3 0,2-8 368,1-3 1,0-5 0,0-7 0,1-7 153,-1-8 0,-2-5-164,-2-1 0,2-5 0,-2-2 0,1 0-455,-2 0 0,4-3-1160,-3 5 1334,2 6 0,1 2 317,-4 6 0,10-6 0,-3 3 0</inkml:trace>
  <inkml:trace contextRef="#ctx0" brushRef="#br0">20446 9255 8151,'-8'0'6248,"-5"0"-5971,11 0 1,-4 6 0,6 4 0,0 2-365,0 3 1,0-1 85,0 0-287,0 0 0,2 5 0,1 0 0,2-2 0,-2-1 0,0-3 0,0-2-1568,2-2 1826,6-5-27,-3 2 0,6-8 0,0-2 0,0-6 1,1-4 352,-1-5 1,0 2 0,2-7-1,1-1 274,2-2 0,0 5-317,-5 3 0,1 8 0,-1 3-69,0 1 1,-1 4-256,-4 8 1,-3 3 0,-6 8 0,0 3-141,0 4 0,0-2-41,0-2 1,0 1-1,0-1 1,0-1-1249,0-3 1336,0 0 1,2-7 280,3-4 0,-4-10 122,4-8 1,1-2 0,1-8 0,1-3 125,3-4 0,1 1 466,3-3-590,-1 3 1,0 3 0,0 3 0,0 5 0,-1 3 178,-3 2 1,2 6 0,-2 5 0,2 6-113,3 7 0,-8 4-295,-2 5 0,1 3 0,-1 6 1,-2 2-196,-1 4 1,0-6 74,2 1-816,-2-1 0,4-8 0,-6 6 0,0-4 0,0-2-2946,0-2 2401,0-2 1468,0-9 0,-6 6 0,-2-5 0</inkml:trace>
  <inkml:trace contextRef="#ctx0" brushRef="#br0">21185 8743 8151,'14'-24'96,"0"2"1,-1 0 379,-4 0 0,4 5 1,-5-2-1,0 3 667,-3 2 1,1 4-390,-1 1-209,-1 6 1,-2-4-1,1 9 1,2 3-57,-2 4 0,-1 8-407,-2 2 1,0 7 0,0-3-1,0 4-316,0 2 0,0 4 48,0 0 1,0 6 0,0-1 0,0 3-264,0 2 1,0-5 193,0 0 0,1 0 0,2 3 0,2-3 88,-2-5 1,-1-3 225,-2-2 0,0-1 1,0-3 216,0-5-21,0-3-101,0-8 1,5-4 0,-1-8 91,-1-6 0,1-1 1,-1 0-241,2 2-12,-1-1 1,1 1-265,0-1 1,1 5-23,-1-4 135,-4 6 0,7-4-287,-3 7 537,-3 0-39,10 0-27,-10 0 18,4 0-70,-6 0-1682,0 0 0,0 7 0,0 1 0</inkml:trace>
  <inkml:trace contextRef="#ctx0" brushRef="#br0">21512 9170 8151,'-8'0'-666,"-5"0"1284,4 0 0,1-2 0,0-3 0,2-4 0,3-4-136,1-1 0,4 1 0,1 2 1,3 2-327,2-2 1,1 3-1,6-2 1,-1 1 0,2 1-1,1 3-15,2 4 1,0 1 0,-3 0 0,1 0-134,2 0 1,0 6-1,-6 3 1,-2 6-62,-2 4 1,-4 1-79,4 4 148,-5 3 0,0-5 0,-8 5 1,-6-2-1,-4-1 0,-5-1 1,-5-1-213,-3-3 0,1-3-174,2-2 61,-3 1 0,6-7 1,-2-4-1,4-2 1,3-2-1,2 0 308,0 0 0,-1-6 0,1-2 0</inkml:trace>
  <inkml:trace contextRef="#ctx0" brushRef="#br0">22564 9226 8151,'-14'-7'1083,"4"-1"0,1 5 511,-2-2 0,4 2 0,3 7-1026,2 6 0,2 2 0,0 3 0,-1-1 0,-3 2-268,0 3-639,-1-4 1,-1 8 0,-4-4 0,-3 3 0,-1 3 0,0 2 0,-2 3 338,-3 0 0,3 0 0,-4-2 0</inkml:trace>
  <inkml:trace contextRef="#ctx0" brushRef="#br0">23246 8672 8151,'5'-16'95,"2"-1"1,0-2-1,6 0 1,3-2-1,6-4 1,3-5 2376,5-3-2185,2-7 0,3 3 0,1-9 1,0-2-1,-3 1 0,-3-2 1,-1-2-1,-2-2 0,-4-1 95,-4 0 1,-9-4-1,-5 7 1,-4-1-145,-1 0 1,-6 11-207,-4-2 1,-9 12 0,-3 2-1,-3 9-145,-3 4 0,2 8 188,-7 3-50,3 4 0,3 4 1,2 5-1,3 8 1,1 4-31,4 5 1,1 9-1,4 5 1,2 8-91,5 10 0,4 7 127,1 7 0,1 6 1,1-37-1,-1 1 1,2 1-1,1 1 5,0 2 1,0 0-1,-2 1 1,0 1-59,3 3 1,0 0-1,-1-3 1,0 0-1,1-1 1,1 0 0,-1-1-1,-1-2 60,2 0 1,-1-2-1,3 29-115,2-4 1,-7-12 0,2-8 0,-4-7-383,-1-6-943,0-9 296,0-10 1,-4-14 517,-1-9 1,0-4 0,5-3 0,0-3-588,0-4 0,0 0 1231,0 0 0,-6-7 0,-2-7 0</inkml:trace>
  <inkml:trace contextRef="#ctx0" brushRef="#br0">23289 8857 8151,'0'-14'422,"0"4"1,2 1-1,1-2 1372,2-2 0,1-1 468,-1 0-1841,3-1 0,7 1 0,3 0 1,2-2-1,2-1 0,4-1 1,0 4 362,3 3 0,-1 3-842,1-1 0,-6 2 1,1 7-1,0 0-1707,-2 0 1,0 2 435,-3 3 0,-3-2 0,3 6 1,-5 2 1328,-4 2 0,2 1 0,-4 0 0</inkml:trace>
  <inkml:trace contextRef="#ctx0" brushRef="#br0">24043 8260 8241,'9'-29'0,"1"1"0,1 1 646,1 3 1,-2-1-1,-2 6 1,-2 2 2335,-3 1-2184,-1 8-331,-2 2 0,-2 6 1,-3 3-1,-4 5-98,-4 6 0,-1 10 0,0 1 0,-2 7-23,-3 5 1,2 6-248,-7 4 1,7 4 0,-4 6 0,2 0-24,0 0 1,0 7-138,5 7 1,5-31 0,1 1 0,-1 2 0,2 1 0,1-3 0,1 0-188,-3 38 1,-2-9-644,6-9 898,-1-2 1,5-15-1,0-8 1,0-9-1,2-8 1,2-5-210,6-4-224,-4-4 0,2-8 0,-5-2-1942,2-6 1150,6 4 0,-8-5-579,7 6 1797,-7-6 0,3 9 0,-6-4 0</inkml:trace>
  <inkml:trace contextRef="#ctx0" brushRef="#br0">24171 8857 8241,'0'-14'271,"0"-1"0,0 1 1,0 0-1,0 0 1,0 0 1169,0-1 1,0 6 0,1 1-172,4 2 0,-2-4-817,7 5 1,-6 7 0,4 9-1,-1 6-347,-4 7 1,-2 5-379,-1 4 0,0-2 0,0 6 1,0-1-392,0 0 1,0-4 16,0 1 1,0-3-1,0-1 1,0-3-182,0-2 0,-4-3 146,-1-7 730,0 0 0,3-6 0,-1-5 0,-1-6 0,0-7 325,3-2 1,1-9 0,1-4 0,3-7 113,0-6 0,7 2-240,-1-2 0,2 2 0,3-2 0,-1 3 169,0 1 0,0 8-368,1-2-3,-1 9 1,2 5-1,1 9 1,2 5 0,-2 6-222,-1 8 0,-2 7 0,1 7 1,-3 1-34,-2-1 0,2 1 48,-2-1 0,-2-1 0,0-2 0,-2-3-343,-3-1 1,3-2-88,-1-5 462,0-6 0,-4-2 1,3-9-1,2-5 395,2-6 0,-3-10 1,4 1-1,2-6 116,2-4 0,1-2-209,0-3 0,0-3 1,2 3-1,2-1 279,0 1 1,3 5-143,-2 9 0,-3 4 0,3 7 0,-3 3 27,-2 6 1,0 4-203,0 4 0,0 11 0,1 8 1,-3 4 167,-2 2 0,1 1-129,-6 3 0,4-3 0,-3 3 0,1-3 304,-1-2 0,-1-4-419,-5 0 0,0-5 1,0 3-1,0-2-1381,0-2 91,0-2 0,-5-2-1188,0 0-426,-6-6 2844,10-2 0,1 1 0,7 1 0</inkml:trace>
  <inkml:trace contextRef="#ctx0" brushRef="#br0">25607 8971 8241,'9'0'3730,"1"0"0,-7 6-2465,1 3 0,0 6 0,-1 2 0,2 3 355,-2 3 0,0 0-930,2 6-600,-4-1 0,5 1 0,-6-1 0,0 0 1,-1 1-1,-2-1 0,-4 1 879,0-1-969,-3 1 0,-4-1 0,0 0 0</inkml:trace>
  <inkml:trace contextRef="#ctx0" brushRef="#br0">26246 8828 8031,'0'-14'21,"2"0"0,1 0 0,2 0 0,-2-1 0,-1 1 0,-2 0 1,0 0-1,0-1 465,0 1 1,1-2 0,2-1 0,2-2 0,0 0 0,0 0 67,-1 0 1,1 0-1,-3 5 0,1 0 358,2 0 1,-1 4-118,-4 1-692,0 6 1,0-2 0,0 11-1,0 7 142,0 4 1,0 8-206,0-1 0,-4 5 0,-1 2 0,0 2-149,-1-1 1,3 3-5,-7-2 1,5 5 0,-3-5 0,2-2-202,3-1 0,-3-1 55,1-1 1,-5-1 0,4-2 0,0-2-394,-1-3 0,1-3-972,1-7 625,4 3 1,-4-12 100,10 4 618,-4-10 0,7-3 0,-3-4 0,3-1 1,1 2-28,1 0 0,-1-6 1,6 4-1,-1-4 307,0-1 0,0-2 0,0 1 0,1-7 0,-1 4 0</inkml:trace>
  <inkml:trace contextRef="#ctx0" brushRef="#br0">26517 8601 8031,'7'-22'-158,"6"-3"-41,-3 6 316,-4-7 0,7 6 1,-4-5-1,4 2 1,1 3 528,0 2 0,-4-2 1,-1 1 920,2 2-489,-5 7-591,1 4 1,-9 12-284,-3 4 0,2 4 0,-6 5 0,-1 3 137,2 0 0,-4 5-294,2-3 0,2 2 0,0 3 1,1-1-69,-1 1 0,3-1 107,-5 1-217,7-1 1,-8 0-1,6 1 1,1-1-1,-1-1-130,0-3 0,1 3 0,4-4 0,0 3-124,0-3 0,0-2-562,0-7 0,0-4-1208,0-1 1330,0-6 1,1 4-408,4-7 1232,-4-7 0,6-1 0,-7-6 0,0 0 0</inkml:trace>
  <inkml:trace contextRef="#ctx0" brushRef="#br0">26374 8828 8031,'-8'-6'-1070,"-4"3"1666,2-7 0,2 6 1549,-1-6-454,6 7-822,-4-10-623,7 12 1,7-7-1,2 5 1,4-4-1,3 1 200,3 0 1,1-4-1,5 4 1,-2 0 1,-3-1 1,4-2-479,-5 4 0,4-4 0,-4 4 0,-1 0-415,-2-1 0,-2 4-265,0-2 1,-4 2-1,-1 2-324,2 0 0,-3 0-575,1 0 0,-4 2 1609,5 2 0,-1 4 0,5 6 0</inkml:trace>
  <inkml:trace contextRef="#ctx0" brushRef="#br0">26986 8928 8031,'0'-14'762,"0"4"1,0 1 0,0-2 1214,0-2 0,1 5-970,4 3 1,-3 5-745,2 5 0,3 3 0,-3 6 0,0 0-227,-3 1 1,-1 0-414,0 4 316,0-3 0,0 5 0,-1-7 1,-3 0-1,0 0-529,1 1 1,-4-1-1,2 0 1,1-1-2738,-3-4 2258,6 4 1,-10-5-1083,6 6 2151,0-6 0,12 4 0,0-4 0</inkml:trace>
  <inkml:trace contextRef="#ctx0" brushRef="#br0">27426 8544 8031,'0'-14'-44,"5"0"1,0-1 0,-2 1 0,-1 0 0,-1 0 1249,4 0 0,-2-1 1,5 1-75,-2 0 0,4 4-402,-5 1 0,1 6 277,-1-2-923,-4 3-77,6 2-136,-7 0-439,0 0-33,0 7 251,0-6 103,0 6 138,0-7 1,0 1-194,0 4-337,0-3-36,0 4 329,0-6 337,0 6 269,0-4 11,0 4 511,0-6 4157,0 0-4627,0-6 1,0 3 64,0-7 0,1 7 1,2-3 216,2-1-290,0 6 1,-5-7-820,0 3 465,6 4 1,-4 1 0,2 9 0,-2 4-158,-2 1 0,0 6 43,0 4 1,0 5 0,-2 4 0,-2 5-332,-6 3 0,-2 1 296,-3 1 1,6 0 0,-1-2 0,-1-3 119,-1-5 1,2-5 60,1-4 0,6-4 1,-2-5 48,3-1 183,2-6 0,2-3 0,3-9 281,4 0 1,4-7-355,1 1 1,0 2 0,0 0-1,1 2-138,-1 3 1,0-3 1,0 1 0,2 0 0,1 5 0,2-2 36,-1-2 0,-2 2-107,-2-3 1,0 4 0,0 1 0,0 0-6,1 0 50,-1 0 0,0 0-784,0 0-216,-6 0-1828,-2 0 1141,-6 0 0,0 1 355,0 4 1,0-2 1352,0 7 0,7-1 0,1 5 0</inkml:trace>
  <inkml:trace contextRef="#ctx0" brushRef="#br0">27981 8885 8031,'5'-9'131,"1"1"0,0 0 1034,1 0 0,4 3 430,-2-4 0,4 6-1061,1-2 0,-4 3 0,-3 4 79,0 3 0,2-2-337,-4 6 1,4 1-1,-4 4 1,-2 0 77,-1 0 0,-2 1-321,0-1 0,-2 0 0,-1 0 0,-2 1-795,2-1 1,-3 0 255,1 0-176,0-6 1,4 5-1,-2-4-1904,-2 4 0,2-1 2586,8-2 0,-4 3 0,5-5 0</inkml:trace>
  <inkml:trace contextRef="#ctx0" brushRef="#br0">28422 8971 8239,'-8'-2'4447,"3"-3"-3799,3 4 1,2-7 0,0 3 160,0-4 0,0 1 0,0-2-452,0-1 1,2-2-1,1-1 1,4 0-146,0 0 1,-3-2-146,0-3 1,3-3 0,-1-6 0,0-1 126,1 1 0,-1-2-173,-1-4 0,-2 3 0,5-5 0,-2 1-36,-3 3 0,4-3 110,-3 2 0,6 6 0,-6 8 0,0 4 734,-3 0-997,-1 8 0,5 2 22,0 10 1,4 4 71,-4 10 1,4 3 0,-2 7-1,1-1-200,3 0 0,0 2 116,-2 4 1,4-4 0,-4 3 0,6-3-212,4-2 0,-4 1 273,4-1 0,2-6 1,-1-3-1,2-5-23,4-4 0,-4-2-57,2-4 267,-7-2 1,8 3 0,-6-10 0,-1-4 0,-3-6 0,0-2 0,-1-4 598,0-1 0,-5-1-386,1-6 1,-1-1 0,4-1 0,-2-4 63,-1-1 1,-6 2-370,6-4 0,-5 5 0,2-1 0,0 2-54,-4 5 1,-1 7-45,-2-4 0,0 11 1,0-1-876,0 1-16,0 7 0,-2 0 174,-3 6 1,4 6-514,-4 4 1,3-3 0,2 3-1998,0 1 2589,0 2-610,0 1 1347,0 0 0,0 0 0,0 0 0</inkml:trace>
  <inkml:trace contextRef="#ctx0" brushRef="#br0">29545 8189 8031,'0'-22'147,"0"1"0,0 7 0,0 0 1,1-1-1,3 1 0,0 0 1151,0 0 0,-3 4 0,1 2 18,2 2 0,4 3-965,7 8 0,-3 2 1,-1 9-1,-1 2-102,1 1 1,0 6 0,0 0 0,-2 7 82,2 6 0,1 3-234,-3 1 1,2 3 0,-5 0 0,1 4 70,-1 2 0,-1 1-149,-5 5 1,-2-5-1,-1-1 1,-5-1-63,-5 1 1,2-5 0,-8 1 1,4-9 0,0-5 0,1-5-304,0-4 1,-2-2-186,-3-3 1,8-8-1,-3 2-2704,1-5 1649,7-3 0,-7-5 1584,4 0 0,-4 6 0,-1 2 0</inkml:trace>
  <inkml:trace contextRef="#ctx0" brushRef="#br0">26062 8601 8031,'6'-14'23,"-3"-2"0,7-1 1,-1-2-1,-1 1 1,-2 4-1,-1 3 1,1 1 1770,2-1-1283,-5-1 1,4 2-1,-7 1 1,-2-1-1,-3 2-28,-4 4 0,-4 8 0,-1 6 0,0 3-288,0 1 0,-1 0 0,1 0 0,0 2 88,0 3 0,1-2-142,4 7 0,-2 0 0,4 4 0,1 2 96,0 3 0,1-1-93,5 6 0,1 0 0,6 6 0,5 2-31,6 1 1,2 1-138,-1-6 0,-3-5 0,3-3 0,-3-1-590,-2 1 0,-6-3 63,-3-7 1,1-4 0,-1-5 0,-2-1-593,-2 0 0,1-1 1143,3-4 0,-4-2 0,6-7 0</inkml:trace>
  <inkml:trace contextRef="#ctx0" brushRef="#br0">30185 8885 8031,'-2'-9'31,"-1"-1"1,-2-1-1,2-1 1638,1-3 1,2 1-573,0 0 1,2 6-807,3 3 1,-4 5-1,6 5 1,-3 6 161,1 6 0,2 1-242,-3 6 0,-2-5 0,4 4 0,-1 1 118,0-2 1,-1 3-271,-4-6 1,0 5-1,0-5 1,0-2-84,0-1 1,0-2-53,0 1 0,0-1 0,0 0-1296,0 0 30,0-6 1,0 0-1027,0-3 2368,0-4 0,13 12 0,3-5 0</inkml:trace>
  <inkml:trace contextRef="#ctx0" brushRef="#br0">32787 6127 8031,'0'-14'-177,"0"5"0,0-1 1,1 1-1,2-1 552,2 1 1,0 4-1,-5-5 485,0-1 0,-2 5-662,-3 1 1,4 5 0,-5 5 0,1 5 137,0 2 1,-1 4-351,1 3 0,3 5 0,-4 7 1,1 4-134,1 1 1,-6 1-3,5 1 1,-6 3 0,3-5 0,-1 2-256,0 0 1,4 0 302,-5 4 1,2-5 0,-3-6 0,3-4 18,2-3 510,-5-7 172,9-3 0,-4-15-217,6-13 0,2-2 1,2-8-1,6 0 508,3 2 1,1-5-445,0 4 0,-4 2 1,-1 1 13,2-1 0,0 5-854,-1-3 0,2 10-1189,-2 4 1,-4 5 508,-1 5 1,1 9 1072,-1 10 0,12 3 0,-1 1 0</inkml:trace>
  <inkml:trace contextRef="#ctx0" brushRef="#br0">31166 8615 8528,'0'-14'103,"-5"0"1,0 0 0,2-1-1,2 1 1,1 0 0,0 0-1,0-1 2046,0 1-1635,0 0 1,1 0 0,2 0 0,4 1-1,-1 5-11,0 8 0,-1 6 1,-5 9-1,0 0-270,0 4 0,0 5-160,0 9-335,0-3 1,-2 11 0,-1-3-1,-3 3 1,-2 2 0,-1 0 0,-1-2-941,1-3 1,-1 1 916,-4-6 0,1 5 0,2-6 1,3-5 145,2-7 178,-5-10 1,9-6 0,-2-10 679,2-8 0,8-7-423,4-7 0,2-7 1,3-3-1,-1-3 357,0-2 1,5 1-462,0-1 1,6 0 0,-3 1 0,2 1 113,0 3 0,-2 3-136,2 7 0,-2 6 1,-5 4-150,2 7 1,-2 6-6,-7 10 1,1 5 0,-6 7 0,-1 3-182,3 3 0,-6 0 80,4 6 1,-3-1-1,-2 1 0,0-1-199,0 0 0,-5 1-94,0-1 1,-4 2-1,4 0 1,0 0-622,-1-3 0,3-3-52,-7 0 0,7-2 0,-2-5-1516,4 2 2567,1-6 0,6-7 0,2-6 0</inkml:trace>
  <inkml:trace contextRef="#ctx0" brushRef="#br0">31621 8686 8453,'8'-9'0,"-2"1"0,-1 0 251,-1 0 0,3 5 341,-3-2 1,0 4-1,4 2-82,-2 4 1,-1 3-24,-5 6 0,4 2 0,1 1 1,-2 4-410,-1 1 0,3-3-49,-1 4 1,3-4 0,-3 4 0,4-3-60,0-3 1,5-2-230,-4-6 0,-1-3 0,2-6 0,1 0 72,1 0 0,3-6 261,-1-3 1,-2-10 0,-1-5 0,-3-3-112,-1-1 1,2-2-434,-4-3 0,0 3 0,-4-2 470,4 7 0,-3-8 0,4 3 0</inkml:trace>
  <inkml:trace contextRef="#ctx0" brushRef="#br0">32033 8629 8337,'6'-14'676,"4"0"435,2 0 1,-4 7-557,-3 7 1,-3 7-780,-2 7 83,0 6 0,0-4 0,0 5 1,0-1-1,0 2 0,0 2 0,0-2-362,0-1 0,0-1-86,0-1 1,0-3 52,0 3 559,0-9 0,1-6 1,2-10 362,2-8 1,6-2-170,-1-8 0,4 1 0,3-4 1,2 1 245,-1 3 0,-3 4-360,0-5 0,-1 11 1,0 1-1,0 4-299,0 5 1,1 1 64,-1 2 1,-5 6 0,-1 4 0,0 3-266,0 1 0,-3 0 204,4 0 0,-4 0 0,3 1 0,0-3-57,0-2 0,-3 1 300,4-6 1,0-1-1,6-5 630,-1-4 1,-5-3-405,1-6 1,-1-2-1,6-3 1,-1-3 351,0 0 1,5-5-389,0 3 1,6-1 0,-3 1-1,0 5-190,-3 4 1,2 5-34,-2 1 0,0 6 0,-7 1 0,0 8 136,-3 8 1,-4 10-126,4 0 1,-6 1 0,2 0 0,-3-1-108,-2 1 1,0-4-62,0-2 1,0-3 0,0-2-1235,0 0 1027,0 0 346,0-6 0,0 5 0,0-5 0</inkml:trace>
  <inkml:trace contextRef="#ctx0" brushRef="#br0">16635 11899 8353,'-14'-6'-6,"-5"4"0,0-2 1,2 2-1,1 2 1,2 0 1324,-1 0 46,8 0-1033,0 0 0,9 0 0,3 0-107,4 0 0,4 0-190,1 0 0,2 0 1,3 0-1,4-2 45,4-2 0,3 2 0,3-3 1,5 2-44,3-2 1,2 4-40,0-4 0,1-1 0,2 1 0,3 0-136,1-1 1,-4 4-127,1-2 1,-9-3 0,-4 3 0,-4 0-174,-2 3 0,-12-1-261,-7-2 1,-9 0 46,-9-5 0,-2 4 544,-13-4 0,5 4 1,-3-5-1,0-1-42,0-1 0,0-2 248,-2-1 1,3 1-1,7 0 1,2 0-28,2-1 516,-3 1 0,12 0-75,-4 0 1,7 6-136,7 3-140,1 10 0,12 3 1,-5 6-1,4 2 1,-1 3 137,1 4 1,2 4 0,-4 2 0,-1-1-15,-2 1 0,-9-6-278,-2 1 0,-3 0 1,-4 3-1,-3-2-316,-4-1 1,-10-6-295,-5 6 0,-3-6 1,-1 2-1,1-1 526,3 0 0,-2 0 0,4-5 0</inkml:trace>
  <inkml:trace contextRef="#ctx0" brushRef="#br0">18910 11274 8354,'14'-22'-72,"0"1"1,2 2-1,2 0 1,2 2 322,2 1 1,-3 2-1,3-1 1,-1 3 0,-4 1-1,-1 3 726,-2 2 0,-4 1-309,-1 5-670,-6 0 0,-7 1 1,-12 4-1,-5 5 1,-4 4-360,-2 5 1,-3-2-30,-3 7 1,1-5 0,-5 3 0,-3 0-153,-1 0 1,3-4 407,0 0 0,5-2 0,-3-2 0,1 1-24,3-1 1,4-5 412,4 1-108,10-7 1,3 2-1,8-10 869,4-4-778,6-4 0,7 3 0,0 3 0,0-1 178,0 0 0,1 5 0,-1-2-104,0 3 1,-6 9 1,-3 2-228,-4 4 0,-1 2 0,0 3 0,-1 2 0,-4 4 29,-4 6 1,-9 0 0,-1 8 0,0 2-94,-1 1 1,4 3-23,-3 3 0,3-3 0,4 4 0,2-4 17,5-1 0,5-5-87,5 0 1,5-7-1,8 1 1,6-7-16,3-6 1,1-3 103,1-2 0,6-1 0,3-2 1,3-3 218,1-2 1,-4-1-87,0-5 0,-5-2 0,4-1 0,-4-3-53,-6-2 0,-5 3-204,-8-5 1,0 3 0,-1-5 0,-2 5-838,-2 0 1,-5-4-2331,0 2 3272,4-4 0,-6-7 0,4-3 0</inkml:trace>
  <inkml:trace contextRef="#ctx0" brushRef="#br0">19621 11330 8545,'5'-28'258,"1"0"1,0 1 0,2 5 0,-1 6 1822,-1 5-1695,-1 8 1,-7-2 0,-3 11 0,-6 8 0,-6 9 0,-8 5-1,-5 5 130,-4 5 0,1 3 0,5 3 1,-1 4-486,1 4 1,-1 3-55,1 2 1,6-5 0,5 0 0,5 2-214,8 1 1,2-1-116,2-7 0,11-2 1,5-17-1,5-6-128,4-4 0,2-11 464,1-2 0,1-5 0,-3-5 0,0-4 637,-3-4 1,-1-7-460,2-4 1,-8-3 0,-8-1-1,0-2-59,0-3 1,-5 3-79,2-4 1,-4 4 0,-2 4 0,-4 0-538,-5 3 0,-2 7-3,-3 2 0,1 1 0,0 8 1,0 2-1392,0 1 1,4 9 636,1 2 1268,6 4 0,-10 7 0,5 3 0</inkml:trace>
  <inkml:trace contextRef="#ctx0" brushRef="#br0">20076 11530 8421,'0'-24'-45,"-2"2"0,-2 1 355,-6 4 75,-3 1 1,-1 8 0,0 3 0,0 4-1,0 1 1,-1 1 0,1 4 926,0 5 0,6 4-909,3 5-439,4 3 1,2 6 0,4 1 0,5-1 0,4-1 293,5-3-280,-4 3 1,12-7 0,-3 5-1,1-3 1,1 1 157,-3-1 1,-5-5 0,1 4 0,-4-2 105,0 0 0,-3 4-56,-2-4-400,-4 0 1,-9 0-1,-5 2 1,-6-1-1,-4 1-654,-2-4-635,-2-1 0,-2-3 1503,0-4 0,1 10 0,-6-3 0</inkml:trace>
  <inkml:trace contextRef="#ctx0" brushRef="#br0">20076 11444 8499,'11'-16'318,"3"-1"1,7-2 380,4 2 1,8-4-1,3 4 1,4 3 1124,4 3 1,4 3-1137,-1-2 1,-3-1 0,4 5 0,-6-1 136,-4 1 0,-3-3-759,-7 4 1,-1-1 0,-3 2-2250,-5 0 1409,-3-1 0,-8 7-1129,-4 2 0,-7 6 1903,-2 9 0,-12 3 0,1 6 0</inkml:trace>
  <inkml:trace contextRef="#ctx0" brushRef="#br0">20716 11970 11038,'9'2'2666,"1"3"-1385,1 4 1,-3 2-42,1-1-1147,-6 2 1,5-4 0,-5 6 0,2 1 0,-2-1 0,-1 0 0,-4 2-1523,-3 3 1,-2-2-2908,-8 7 4336,1-7 0,0 10 0,0-5 0</inkml:trace>
  <inkml:trace contextRef="#ctx0" brushRef="#br0">21682 11757 8211,'7'-14'-3,"-4"0"1,6-1-1,3 1 1,2 0 0,3-2-1,2-1 1533,-2-2-1412,-1-7 1,3 9-1,2-8 1,-1-4-1,2-2 1,-1-2 0,-1-2-1,-2-3 1,-2-3 288,-2-2 0,-2 1 0,0-1 0,-5 0-63,0 1 0,-2-1-259,-5 0 0,0 7 0,-2 4 0,-3 7 176,-4 6 0,-4 8-113,-1 2 0,0 7 0,-1 2-25,1 8 1,-2 11-201,-3 5 1,5 4 0,-2 5-1,5 7 99,0 6 0,3 4 6,-1 7 0,6 0 1,-2 0-1,3 1 111,2 4 1,0-1-151,0 10 1,0-7 0,0 5-1,0-4-15,0-5 0,7-2-193,2-1 1,2-8 0,0-8 0,-1-9-275,1-7 0,-5-7-696,-1 0 0,-3-6-106,-2-3 1,-8-6 711,-7 2 1,0-5 582,-9-5 0,0-3 0,-4-6 0</inkml:trace>
  <inkml:trace contextRef="#ctx0" brushRef="#br0">21597 11984 8211,'-12'-6'1057,"2"-3"-569,4 2 0,14-4 63,6 7 0,2-6 0,7 4 0,4-2 343,5-3 1,3 3-598,2-2 1,6 1 0,-2-5-1,7-1-25,2 1 0,-4 0-440,1 0 1,-2 1 0,-4 2 0,-3 3-725,-5 2 1,2-4-2077,-2 6 2968,0-1 0,-5 5 0,1 0 0</inkml:trace>
  <inkml:trace contextRef="#ctx0" brushRef="#br0">22450 11984 8703,'5'10'69,"0"-1"1,4-4-70,-4 5 0,6 1 233,-2 8 1,4-2-1,0 7 1,-2-1 2446,-2 0 0,-4 5-1925,5 0 0,-7 1 0,0 6 1,-6-2-281,-7 0-475,-2 0 0,-9 2 0,-1 1 0</inkml:trace>
  <inkml:trace contextRef="#ctx0" brushRef="#br0">23204 11714 8346,'0'-28'29,"-5"1"1,0 2 0,2 1 0,3-1-1,3-2 1,4-1 0,1-2 327,3-4 0,1 4 1,2-3-1,1 3 0,-3 2 1,-1-1 325,-1 1 1,-7 6 0,2 3 200,-4 3 0,-2 8-601,-4 3 0,3 7 0,-4 6 0,1 8 161,1 4 0,-1 9-187,5 4 0,0 6 0,0-2 0,0 0 111,0 1 1,5 0-305,-1 5 6,7 0 0,-4-1 0,4-1 0,-3-1 0,-2-2-190,-3 1 1,3 1-1,-1-1 1,0-2-708,1-3 1,-4-1 283,3-4-181,-4-1 0,-1-6 1,0-3-1256,0-3 0,2-8 1279,3-3 1,-4-5 0,5-7 699,1-7 0,1-6 0,6-9 0</inkml:trace>
  <inkml:trace contextRef="#ctx0" brushRef="#br0">23701 11259 8378,'10'-31'-276,"-1"2"0,1 7 422,-2 5 1945,4 3-1405,-4 6 0,5 9-296,-4 14 1,-2 0-1,-6 9 1,2 3 437,2 5 0,0-1-500,-5 7 1,0 0 0,0 5 0,0-1 126,0 1 1,0 0-350,0-1 0,0 7 0,0 3 0,-2 4-507,-2 0 1,2 0-83,-3-4 1,-1 2 0,1-9-1,2-4-801,2-6 0,1-6 491,0-6 0,0-2 0,-2-9-248,-3-2 1,-3-4 599,-6-6 0,-2-1 441,-3-4 0,-3-3 0,-6-6 0</inkml:trace>
  <inkml:trace contextRef="#ctx0" brushRef="#br0">23389 11899 8378,'-8'-6'-7,"0"3"0,5-7 551,-2-1 385,0-2-626,5-1 0,7 6 0,2 2 1,4 1-1,2-1 310,4-2 0,3 3 0,7-3 0,-1 1 107,1-1 0,1 0 40,3-2-633,3-2 0,2 5 1,-1-4-1,-1 3 1,-1 0-549,-1 1 29,0 3 1,-11-2 0,-1 6 0,-1 0 0,-4 0-2064,-1 0 2455,-2 0 0,7 0 0,1 0 0</inkml:trace>
  <inkml:trace contextRef="#ctx0" brushRef="#br0">24654 12041 8502,'0'-14'412,"0"6"1,0-4 0,2 4 0,2 0 281,6 3 1,-2 3-1,0 4 1,-1 3-1,0 4 1,1 4 17,0 1 1,-4 7-1,4 1 1,-1 1-463,-4 1 1,-2 0-1,-1 4 1,0 1-349,0-1 1,0 1-900,0-1 0,-4 0 1,-3 2 996,-1 4 0,-1 2 0,-5 7 0</inkml:trace>
  <inkml:trace contextRef="#ctx0" brushRef="#br0">25607 11558 8449,'-15'-6'-3,"1"-4"1,2-2 0,2-3 324,5 1 0,-1 0 0,1-2 1,4-1 844,4-2-952,-2-7 0,17 4 0,-2-6 1,4 1-1,7 2 0,3 1 0,5 0 263,1 2 1,-3 3-187,5 10-247,-6-4 0,4 12 0,-4-4 0,-1 6 1,-4 7-220,-6 7 0,-7 8 1,-5 1-1,-4 3-279,-3 1 1,-10 2 237,-6 3 1,-7-3 0,-7 4 0,-1-4-130,1-2 1,1 1 293,3-1 1,-3-6 0,5-1-1,0-2-34,3 0 1,5-5 74,4-5 1,4-4-1,8 4 1,4 1 29,8-2 0,7 4 16,7-2 0,7 7 0,3 4 0,1 1 89,-1 3 1,3 2-132,-3 1 1,-3 1 0,-2-1 0,-4 1 252,-6-1 0,-8-4 182,-11 0 0,-5-7 0,-9 2 0,-10-3 452,-10-2 1,-7 0-729,-5 0 1,-6 1-1,-1-3 1,-1-1 112,-4-1 1,5-5-710,2 4 0,7-6 1,4 2-1,3-4-509,6-1 0,6-6 32,12-3 1,3-6-1,9 0-1633,6 0 2552,1-2 0,23 3 0,-3-8 0</inkml:trace>
  <inkml:trace contextRef="#ctx0" brushRef="#br0">26289 11515 8504,'-8'-14'150,"-3"0"0,6 0 1,2-1 313,2 1 0,7 0 1,5 0-1,6 0 69,7-1 0,4 1 0,6 0 0,4 0 75,3-1 1,6 6-367,0 0 0,1 5 0,-7 0 1,-3 2-23,-5 2 0,-5 6-222,-4 4 1,-10 6-1,-9 6 1,-3 8 121,-2 5 1,-2 2-162,-3 6 1,-3 6 0,-6 3-1,0 5-14,0 5 0,-2-2-74,-3 6 1,8-4 0,-3 2 0,3-2-320,3-7 1,1-6-268,7-11 0,0-3 0,2-8-152,3-4 1,-2-4-96,6-9 1,-5-5 961,0-10 0,-15-9 0,-5-8 0</inkml:trace>
  <inkml:trace contextRef="#ctx0" brushRef="#br0">26389 11913 8501,'0'-14'220,"0"0"468,0 0-376,6-1 0,2 3 0,6 1 0,2 1 0,4 1 0,9-1 0,7 2 1044,5 2 0,7-5-1120,-1 2 1,5 1 0,-3-2 0,0 1-185,0 1 0,-3-3-411,-8 6 1,-4-4 0,-5 4 0,-2 2 358,-4 1 0,-2-4 0,-7-2 0</inkml:trace>
  <inkml:trace contextRef="#ctx0" brushRef="#br0">27327 11217 8311,'2'-35'101,"4"5"1,8 6 373,8 4 1,0-2 0,2 6 0,3 3 422,4 1 1,6 1-1,7-1 1,2 3-249,1-2 0,1 3 46,-6-1-566,1 5 1,0-2-1,-2 6 1,-5 0-1,-8 2 43,-7 2 0,-10 9 1,-3 8-1,-2 1 0,-3 3 0,-3 3-173,-4 6 1,0-1 0,-5 8 0,0 3 132,1 0 1,-5 7-202,4 1 1,-9 5 0,-1 6 0,3 5-220,5 1 1,0 4 217,7-11 0,-1 4 0,6-4 0,4-4-7,5-4 1,2-7 77,2-9 1,5-3-1,0-7 1,-1-1-14,-2-3 0,-9 1 290,-2-6 1,-3-3-1,-4-4 451,-3 4 1,-4 2-418,-10-4 1,2 0 0,-7 0 0,-1-1 59,-2-4 0,0 4-425,3-3 0,-1-4 0,4 0 0,1-1-590,-1 0 0,2-1-86,5-4 1,0 0-1,0 0 1,-2 0 727,-3 0 0,-9-6 0,-9-2 0</inkml:trace>
  <inkml:trace contextRef="#ctx0" brushRef="#br0">21384 12454 12812,'0'-23'79,"-2"1"0,-1 5 0,-2-4 0,2-1 0,2-1 704,1 1-551,0 1 1,4 7-1,1 0 1,0 1-1,1 5 1455,4 8-1544,-4 0 1,2 13 0,-5-4-1,2 4 1,0 3 0,-1 1 0,3 3 533,1 3 1,1-6-592,5 2 1,0 3-1,2 0 1,2 2-216,1 0 0,11-7 194,-2 2 0,12-3 0,1-4 0,6-2 103,4-5 1,1-4-44,5-1 0,-1-6 0,0-5 0,-4-7 135,-5-5 0,-9-4-35,-5-2 0,-11-1 0,-7 0 0,-11 0-149,-7 3 0,-6 4-295,-10-1 1,-5 8-1,-7 8 1,-3 2-1415,3 3 0,5 9 367,3 8 0,5 2 0,-1 8 1276,4 1 1,0 2-1,1 2 1</inkml:trace>
  <inkml:trace contextRef="#ctx0" brushRef="#br0">23019 12709 14987,'-14'-9'-584,"1"-2"0,4 0 1296,4-2-499,3 7 1,2 1-1,0 10 1,0 4-1,0 4 1,2 1-1,3 0 1,3 1 155,-1-1 1,6 0 0,-3 0 0,2-1-137,2-4 0,2 3 0,3-6 0,5 0 161,3 0 0,1-1-371,1-5 1,5 0 0,6-1 0,4-6-129,3-7 0,7-2 244,-2-7 0,-3-1 0,-1-5 1,-4 1 35,-1 0 1,-9-1-169,-5 1 0,-7-1 0,-8 1 0,-1-1-384,-4 1 1,-4 6-1542,-10 3 1854,-3 3 1,-12 8 0,-2 2-1</inkml:trace>
  <inkml:trace contextRef="#ctx0" brushRef="#br1">23019 9667 8528,'-14'-8'33,"0"-4"0,4 5 1,2-4-1,0 2 1,2-2 614,0-2 0,1 7-407,5 6 0,6 6 0,4 8 509,2 1-610,9-1 0,-5 0 0,4-1 1,1-2-1,2-2 0,4 1 0,2-1 183,-1 1 1,7-3-1,3 5 1,3-5-236,2 0 1,6-1-18,3-1 0,3-4 0,2 4 1,0-3-32,0-2 0,3 0 34,-4 0 0,8-2 1,-11-1-1,-1-3 6,-1-2 0,-4 3-39,-4-4 0,4 1 1,1-3-1,-2 1-97,-2-1 1,-6 0 32,0 1 1,3-2 0,3 2 0,-3-2-82,0-2 1,-6-1 146,-2 1 1,2 5 0,-4-1-1,-4-1 148,-6-2 0,-5 4-5,-2-1 0,-5 1 1,-1-5-1,0 0 31,0-1 0,-3-4-172,4 0 1,1-4 0,4 2 0,2-1-32,3-3 0,-3-4-6,2-4 0,3 3 0,0-5 1,-1 1-180,1-4 1,-1 1 67,-1 0 1,-5-1 0,2-3 0,-6 1-6,-4 2 0,0 0 69,-1-4-107,-3-1 1,4 0 0,-6 1 0,0-3-1,0 0-53,0-3 0,0 1 0,-2 3 0,-1-2-188,-2-2 1,-4-5 263,4 1 0,-6 3 0,2 1 0,-4 4-76,-1 1 1,-7 1 74,-2-1 1,-4 2 0,-2 3 0,-1 5-26,-3 3 0,1 1 96,-5 1 1,0 4-1,-1 1 1,5-1 33,3 2 1,6-5 165,1 3 1,1 2 0,-2 0 0,3 0 71,1 0 0,4 4-199,-3-1 0,2 4 0,-1 0 0,-1 1-30,2 0 1,0 5-12,-2-1 1,3 1-1,-5-6 1,1 1-52,-4 0 0,2 4 59,-2 1 0,1 4 0,-6-3 0,-1 2-22,-3 3 0,3 1 26,-3 2 1,-2 0 0,2 0 0,0 0 91,-2 0 0,-1 0-65,-7 0 1,5 0 0,2 0 0,1 0 128,3 0 0,-2 5-73,0 0 0,1 0 1,6-4-1,2 2 78,1 2 0,5 1-127,-4-1 1,5-2 0,-1 5-1,4 0-105,0 0 1,-4-3 84,0 4 1,-1-1-1,3 3 1,-2-1-21,1 1 0,-2 1 76,1 2-1,0 1 0,0-1 0,0 2 0,0 3 0,0 3 70,0 0 1,0 5 0,5-4 0,-2 6-53,-3 4 1,3-1-59,-3 6 0,5-5 0,3 5 0,3 0-21,2-2 0,-4 8 1,6-4-1,-1-1 17,-1 2 1,4 0-11,-3 2 1,-1 0 0,0-1 0,-1 1-1,1-1 1,-4 1-19,6 0 0,-6 4 1,4 1-1,0-3-38,-1 0 0,1-3 87,1 1 1,4 0 0,-4-2 0,3-2 67,2-1 0,5-2 49,0 2 1,6 2-1,-2-7 1,4-2 16,1 0 0,2-3 8,3 0 1,-2 1-1,7-2 1,1-4 167,2-4 0,2-3-220,-1-2 0,0 1 0,1-1 1,1-2-78,3-2 1,-4 1-491,-1-6 309,0 6 0,-7-10 0,3 6 0,-5-1 0,-5 3-2267,-5 4 1875,4 8 0,-11 1 0,2 8 523,-2 3 0,-2 10 0,0 7 0</inkml:trace>
  <inkml:trace contextRef="#ctx0" brushRef="#br1">26204 9639 8436,'-10'-7'-86,"1"0"1,-1-3 140,2 1 1,4 5 0,8 0-1,6 4 344,3 4 1,2-2 0,4 4 0,3-1 5,1 0 0,5 4 0,-1-2 0,4-1 76,1 0 1,4 4-325,2-6 1,3 3 0,2-4 0,1 3 108,4 2 1,-3-3-390,8 4 124,-8-6 0,6 9 0,-5-6 0,4 0 0,2 2-23,2 0 0,5-3 1,-6 3-1,6-2-40,2-3 0,1 0 95,-5 2 0,1-3 0,2 2 0,3-2 100,2-2 1,-9-5-52,0 0 0,-2-6 1,1 2-1,-1-4 205,-2-1 1,-6 5-152,1-1 1,-4 2-1,-3-3 1,-1 2 30,5-2 0,-7-2-53,1-1 1,-7 0 0,-2-1 0,-1 0 158,0-4 1,-5-2-71,-4-3 1,1-7 0,1 1 0,1-7 278,3-7 1,0 0-339,-1-8 0,3 4 0,-5-2 1,2 1-66,-1 3 0,-1 8-185,2 5 1,-3 3 0,-7 3-855,0 3 251,-6 10 0,-3 9 0,-12 12 709,-7 7 0,-13 13 0,-9 9 0</inkml:trace>
  <inkml:trace contextRef="#ctx0" brushRef="#br1">22919 10207 8687,'-4'-9'-222,"-1"-1"0,2-1 0,1-1 299,2-2 93,0-1 0,-1 3 0,-3 1 0,0 1 1,1-1-1,1-2 932,2-1 0,2 0-504,2 0 0,-1 6-137,7 3-259,-7 4 0,5 1 0,-5 1 0,4 5 0,-1 7 0,2 6 0,-2 3 363,0 3 0,4 2-538,-5 2 0,1-1 0,-3 2 0,3 2-12,2 1 0,-5 0-65,2-4 0,1-3 1,1 0-1,-1-3-468,0 3 1,-1-6-212,-5-1 1,2-3 0,1-2-1831,2 0 1762,-1-6 0,-5 3 0,-4-6 81,-4-2 0,-2 0 720,1 2 1,-3-3-1,4 2-1,-4-2 1,-7 4 0,-2 2-1</inkml:trace>
  <inkml:trace contextRef="#ctx0" brushRef="#br1">22820 10321 8552,'-14'-22'0,"1"1"-116,4 7 289,-4 0 1,10 1 0,-5 2-1,2 2 743,2-2 1,3 3-59,1-2-666,6 7 0,2-8 1,6 6-1,0 1-42,1-3 0,4 4 0,0-5 1,0 2 66,1 3 1,-3-3-146,7 1 1,-5-5 0,5 6 0,3-1-493,4-1 1,1 4 320,6-3 1,0 4 0,6-1 0,5-1 40,8-2 1,0 0-32,4 5 0,4-4 1,1-1-1,5 2 45,5 1 0,-3 2 30,3 0 1,1 0 0,-1 0 0,0 0-76,1 0 1,-6 0-14,0 0 0,1 0 0,-8 0 0,3 0-129,-1 0 0,-12 0 54,-2 0 0,-8 0 1,-4 0-1,-4 0-55,-1 0 1,-4-5 214,-7 1 0,1-1 1,-4 3-1,-1-1 75,1-1 0,-2-3-36,-5 2 1,-5 4 0,1-4 0,-1 2 254,-1-2 143,5 4 0,-7-7 402,4 3 256,-4 3-303,-6-4-647,0 6 1,-1 0 0,-4 0 26,-5 0 0,2 6-188,-1 4 1,6 3 0,-4 1 0,3 0 47,-1 0 1,0 5-66,5 0 0,0 6 0,0-1 0,0 3-100,0 1 1,0 1 119,0-1 1,0 1 0,0-1 0,0 1-77,0-1 0,2-4-62,3-1 1,-2-5 0,5 2 0,0-1-3,-1 0 1,-2-1 20,5-9 1,-6 4-1,6-4-147,1 4 159,2-5 1,-4-2 0,0-6 206,1 0 1,-4 0 47,-6 0 1,-6 0-37,-8 0 1,-5 0 0,-2 0 0,1 0-24,-1 0 0,-4 5-56,1-1 0,-3 1 0,-3-3 0,-1 1-39,-2 2 1,-7-1-113,2-4 1,-1 5 0,-2 0 0,1-2-67,1-1 0,-6-2 181,7 0 1,2 0-1,-2 0 1,-1 0-27,-2 0 1,0 0 94,3 0 0,-2 0 0,5 0 0,-1 0 80,-3 0 0,-1-2 204,2-3-342,-3 4 0,10-6 0,-7 7 0,0 0 0,0 0-250,0 0 217,6 0 0,-7-4 0,6-1 0,1 0 1,2 0-1,2 1 0,-1 1 10,1 1 0,6-3 107,3 1 0,-2-1 0,2 5 0,2 0 186,1 0 0,2 0-188,-1 0 0,0 0 0,-3 0 0,-2 0 12,-2 0 1,3 0-57,-5 0 0,5 5 0,-5-1 0,-1 1-137,-2 1 0,5-4 90,3 3 1,3-4 0,2-1-369,0 0 238,0 0 0,6-1 0,5-4-852,6-5 1,3 3 1012,4-3 0,9 1 0,-4-6 0</inkml:trace>
  <inkml:trace contextRef="#ctx0" brushRef="#br1">23915 10264 8555,'0'-14'-677,"0"0"936,0 0 0,0 4 0,0 1 280,0-2 0,0 3-173,0-2 1,1 2 0,2-3 147,2 2 1,6 4 241,-1-4-525,-4 5 1,2-2 188,-3 6-239,-4 0 1,7 2 0,-5 2 113,2 6 0,0 3-173,-5 1 1,0 2 0,0 1 0,1 2 43,4-2 0,1 1-119,4 1 0,3-4 1,-6 6-1,3-2-22,-1 0 0,1 5-100,4-6 1,5 6 0,0-3-1,-3-1-135,-5 1 1,1-2 93,-2-5 1,-2 3 0,0-1-625,-2-3 150,-1-2 1,0-2-793,-1 1 1,3-7 1381,-3 2 0,-2-4 0,4-1 0</inkml:trace>
  <inkml:trace contextRef="#ctx0" brushRef="#br1">22294 9994 8539,'-10'-5'-418,"2"-1"1,1 0-1,0-2 317,1 0 0,-4-2 366,6-4 1,-1 5 66,5-1 1,5 1 556,-1-5-305,1 6 251,-5 1-555,0 7 1,0 7-187,0 2 1,-1 4 0,-3 1-1,0 0-50,1 0 1,1 1-43,2-1 1,0 2 0,0 1 0,0 2-266,0-2 0,5 1 107,-1 1 1,8-3 0,-3 4 155,4 1 0,1 1 0,0 6 0</inkml:trace>
  <inkml:trace contextRef="#ctx0" brushRef="#br1">25223 9639 12353,'0'9'-843,"0"1"1,0 1 0,0 1-340,0 3 1119,0 5 0,0-4 1,0 4-1</inkml:trace>
  <inkml:trace contextRef="#ctx0" brushRef="#br1">26417 10094 10353,'-2'-27'-148,"-1"3"0,-1 5 0,2 3 0,4 2 1,4 2-1,0 0 1247,0 3-885,-1 6 1,0-2 0,0 10 0,-2 6 0,-2 6 0,-1 7 0,2 3 0,1 3 213,2 3 0,0-1 0,-5 4 1,0 0-256,0 1 1,0-6-271,0 2 0,0 2 0,0-2 1,1-1-462,4-2 0,-3-2 198,2 1 0,-1-1 0,1-1 0,0-3-599,0-5 1,2-4-40,-1 0 998,6-1 1,-10 0-1,6 0 1</inkml:trace>
  <inkml:trace contextRef="#ctx0" brushRef="#br1">26374 9980 8567,'-8'-14'-350,"4"-1"-420,2 1 1422,2 0 1,0 5 0,2-1 0,2 1 975,6 1-1578,3 1 1,1 7 0,2 0 0,1 2 0,4 1 0,-1 2-1,2 0-179,0 1 0,4-4-7,7 2 1,0-1 0,6 1-1,4 0-114,1-1 1,-1-1 107,9-2 0,2 0 1,6 0-1,3-2 52,2-2 1,1 1 47,5-7 0,7 2 0,1-3 0,-39 6 0,0 1 58,1-2 1,-1 1 0,34-3-11,2-2 0,-2 7 1,-1-3-1,-1 1 11,-2 0 1,-7 1 1,3 4 1,-4 0-1,3 0 1,-2 0-4,-3 0 1,-2 0 7,-1 0 0,5 0 1,0 0-1,-2 0-155,-2 0 1,-6 0 59,0 0 1,-3 0 0,5 0-1,0-2 13,-5-3 1,-3 4 43,-4-4 0,-4-1 0,-3 1 0,-4 0-63,-4-1 341,-8 4 1,2-9-1,-9 5 571,-2-2-578,-4 5 0,-6-5 1,2 5 47,3-2-326,-4 0 0,7 5 0,-3 0 75,4 0 1,-1 0-192,2 0 1,-6 0 0,6 0-70,1 0 0,2 0 88,1 0 1,-5 2 0,1 1-18,1 2 100,1-1 18,-4-4 0,0 0 0,-5 2 232,2 3-98,0-4-98,-5 6-41,0-7 0,1 0 22,4 0 1,-2 0-13,7 0 261,-7 0 398,10 0-496,-12 6 0,10-3 1,-6 7 52,-2 1 0,-1 3-30,-2 5-171,0-3 1,0 6-1,0-3 1,0 4 0,0 6-137,0 4 0,0-1 0,0 4 1,0 0-164,0 1 1,0-4 134,0 5 0,0-7 1,1 2-1,2-3 37,2-1 0,1-5 22,-1-1 87,-3-5 1,6 7-1,-5-6 1,2-2 362,-2-1-277,-2-2 1,-1-4 20,0-1 0,-1-6-69,-4 2 1,2-3-6,-7-2-86,1 0 0,-7 0 0,-3 0 1,-5 0-1,-2 0-141,-3 0 1,-10 0 0,-6 0 0,-4-2 78,-4-3 1,-4 4 90,-5-4 0,-2 4 0,-8 1 1,1-2-20,0-3 0,0 4 25,0-4 56,-6 3 0,9 1 0,-2-2 1,5-2-1,5 2 66,2 1 0,1 2 0,2 0 1,3 0-22,4 0 1,4 2-59,1 2 1,2-2-1,2 4 1,2-1 9,3 0 1,-6 1-69,2-1 0,-1-4 1,-1 4-1,2-3-142,-1-2 1,-8 0 71,-6 0 1,3 0 0,-2 0-1,-4 0 95,-4 0 0,0 0 94,-6 0 1,6 0 0,-3 0 0,3 0 125,3 0 0,-3 0-26,8 0 1,4 0-1,4 1 1,6 2 151,3 2 0,2 5-220,5-6 1,6 3 0,3-4-298,3 2 291,8-1 0,3-4 0,10 0-360,5 0 1,2 0-1026,2 0 765,7-6 1,-5 3 0,3-5 522,-4 2 0,0-5 0,-1 3 0</inkml:trace>
  <inkml:trace contextRef="#ctx0" brushRef="#br1">27156 10065 8496,'-9'-12'-57,"1"1"0,2 1 1,2-1 1585,3-2-979,1 5 0,1 2 0,3 8 165,0 2-609,1 4 0,0 7 0,0-1 0,-2 2 0,-2 3 0,1 3 1,1 1 131,2 1 0,1 0-269,-1 4 1,-4 1 0,6-1 0,-2 0-395,-1 1 1,6-1 303,-6 1 1,3-1 0,-2 1 0,2-3-185,1-2 1,0 1 97,-3-6 1,-3 5 0,4-5-53,0-2 0,0-1-140,4-2 0,-2-4 0,-3-2-1538,4-2 1937,4-1 0,1 1 0,0 2 0</inkml:trace>
  <inkml:trace contextRef="#ctx0" brushRef="#br1">28407 9937 8450,'0'-14'1522,"0"0"-1108,0 6 0,-4 17 1,-1 12-170,2 3 0,-3 1 0,-1 3 0,1 1 0,0-1 1,2 2-101,3 3 1,1-7-1,0 2 1,0-1-206,0 0 0,0 1 0,1-1 0,4-3-235,5-5 1,-2-2-72,1 2 1,0-6 0,6 3 0,-3-2-1782,-2-3 2147,2 0 0,-4 3 0,7 0 0</inkml:trace>
  <inkml:trace contextRef="#ctx0" brushRef="#br1">18014 14458 8572,'10'-19'19,"-1"0"0,2 0 0,0 0 1,0-1-1,-1-2 0,3-2 357,4 2 0,-1-5 0,3 3 0,-4-3 0,0-1 0,-1 1 159,0 3 0,-4-2 0,-2 3 1,-1 1 496,1 3 0,-5 4 591,2 0-1276,-3 7 0,-4 2 1,-3 8-15,-4 2 1,-5 9-126,-5 6 0,-3 6 1,-7 1-1,1 5 178,-1 7 1,-1 3-307,-3 2 0,3 6 0,-3 3 0,1 6-159,-1 9 1,8 1-156,10-29 0,2 2 0,3-1 0,2-1 1,0 1-1,2 1 0,0 36-326,4 1 1,8-18 329,4-4 1,9-16 0,5-12 0,2-6-119,3-1 0,-1-12 375,1 1 1,-1-8-1,1-7 1,-1-5 99,0-2 1,-4-9 153,0-3 0,-7-2 0,1-3 1,-6 1 235,-2-1 1,-7 1-281,2-1 1,-5 3-1,-5 0 1,-6 3 154,-7-3 0,1 4-596,-7-1 1,5 7 0,-4 0 0,-1 5-487,2 0 1,1 5-4068,7 1 1272,0 3 3485,6 9 0,8 0 0,8 8 0</inkml:trace>
  <inkml:trace contextRef="#ctx0" brushRef="#br1">18796 14344 8573,'0'-22'142,"-6"2"0,-4 6 0,-4 1 738,-5 3 1,2 4 0,-5 6-1,1 2 720,4 2 1,3 9-1160,4 6 0,-1 6 0,6 1 0,4 4-86,4 3 1,5 1-335,6 0 1,2 0 0,1 4 0,4-3-13,1 0 1,0-5 0,3 5 0,-4-2 20,-5 0 0,1 0-49,-7-4 0,-4-6 1,-1 1-1,-7 0 285,-7-2 0,-3-2-242,-11-6 1,-1 1 0,-3-1 0,2-1-715,1-4 1,7 2-1124,-2-6 0,8 0-236,1-5 0,14-2 2049,0-3 0,7-9 0,4-8 0</inkml:trace>
  <inkml:trace contextRef="#ctx0" brushRef="#br1">18768 14344 8550,'-14'-6'1030,"-1"-2"1,9-6-393,6 0 0,6 4 287,9 1 0,7 4 0,6-3 1,9 0 809,4 0 0,1 0-1022,1-1 0,4-4 1,1 5-1,-2-1-174,-2-1 0,-3 6-945,-3-6 1,-4 7 0,-7-3 0,-3 1-373,-5 0 0,-3 1-1178,-2 4-1,0 0 1957,0 0 0,1 6 0,-1 2 0</inkml:trace>
  <inkml:trace contextRef="#ctx0" brushRef="#br1">17375 14273 8483,'0'-28'-1,"0"1"1,0 3 0,0 5 0,0 4-1,0 0 2245,0 1-1861,0 6 1,-2-3-1,-3 6 1,-4 2-1,-4 3 1,-1 3 0,0 5-1,-2 3 246,-3 5 0,2 3 0,-6 0 0,3 5-256,2 3 1,1 1 0,0 2 0,-2 2 13,1 1 1,3 6-246,0-1 0,6 5 1,-1 6-1,1 6-117,1 5 1,2 13-132,6-2 0,0 3 1,1-4-1,4-4-167,5-4 0,4-17 333,5-7 1,-2-6-1,5-4 1,0-1 313,0-3-1,-4-5-193,1-10 1,-3 4 0,-1-5 0,3 0 48,1-3 0,-5 1-252,-5-1 1,1-1 0,4-4-304,0 0 1,-4 5-328,-1 0 1,-4 1-1,3-1-942,-2 4 0,4 4-1973,-6 1 3568,1 0 0,1 7 0,2 1 0</inkml:trace>
  <inkml:trace contextRef="#ctx0" brushRef="#br1">17574 14060 8393,'14'-14'51,"0"1"1,0 2 0,0 2 0,2-2 0,2-2 500,1-1 0,0 1 0,-7 2 1,-1 3-43,-1 2 1,-7 3-1,0 6-232,-6 2 1,-5 4-1,-8-3 1,-3 2-89,-4 3 1,-4-3 91,-2 2-461,1-1 1,-5 5-1,-2-1 1,0-2-1,-1-1-645,-1 1 797,6-5 1,-4 5-1,7-5 1,1 1 0,2-1 92,1-3 1,6-1 0,-1-2-1,4 0 179,0 0 0,6 0-143,0 0 199,5 0 1,-2-2 643,6-3-661,0 4 1,0-4-40,0 10 0,2-2-59,2 6 1,-2 2 0,4 7-1,-1 2 72,0 3 1,-1 0-218,-4 6 0,5 5 1,0 4-1,-3 3 22,-6 2 1,1 6-62,-6 3 1,-1 5 0,-4 1 0,0 1-193,0-4 1,-1-6 227,1 3 0,0-6 0,1 1 0,4-4 162,4-5 0,-1 1-107,1-5 1,0-1 0,5-5 0,2 1 74,3-1 1,-2 1 0,6-3 0,4 0 68,4-3 1,-1 0-182,3 0 1,-2 2-1,1-4 1,2 0 0,2-1 1,1-3 82,0-7 0,3 1 0,-8-5 0,1 1 298,2-1 1,-5-1-179,3-5 0,-3 0 0,-2 0 189,0 0 1,-5 0-123,1 0 0,-7-2 0,3-1-21,1-2-1612,-6 0 0,12 4-3251,-4-4 3545,4 4 1,1-6-1,0 7 1012,1 0 0,5 7 0,2 0 0</inkml:trace>
  <inkml:trace contextRef="#ctx0" brushRef="#br1">19664 15283 8319,'9'-10'144,"1"2"0,1 2 1,0 1-1,0 0 1,-2 1 1250,2 1 0,-3 1 0,0 4 1,-2 4-150,-2 8 0,-3 0 0,-1 7 1,-1-1-504,-4 4 0,2 3 0,-7 1 0,1-1-471,1-3 0,-5 3-652,4-4 1,-4 4 0,-1 0 0,1-2-1007,4-1 0,-4-5-3980,4 5 5366,2-7 0,-12 10 0,3-5 0</inkml:trace>
  <inkml:trace contextRef="#ctx0" brushRef="#br1">20474 14614 8326,'2'-28'-41,"1"0"1,3-1-1,0 2 1,2 2 1125,0 1-545,-5 7 0,8-4 1,-4 7-1,-1 0 1,0 0-1,-2 0 368,-3-1 1,-1 9 0,0 6 0,0 8-362,0 5 1,0 7 0,-1 4 0,-3 3 140,0 1 1,-1 2-339,5 3 0,0 4 0,0 5 1,1 1 267,4 0 1,-2-1 97,7 1-550,-1 6 1,1-3 0,-1 6-1,2 0 1,2 0 81,1 0 0,0-1 0,1-1 0,-3-6 127,-2-4 1,2-7-286,-2 5 1,-4-11-1,0-2 1,-1-6-173,0-6 1,0-2-1331,-5 3-1485,0-6-702,0-2 1586,0-6 0,0-1 2013,0-4 0,0 3 0,0-4 0</inkml:trace>
  <inkml:trace contextRef="#ctx0" brushRef="#br1">21128 15382 8514,'14'-22'202,"0"3"1,2 3 665,3 2 1,-3 6 0,3 3 1358,-3 4 0,-2 7-1329,0 4 1,-6 9 0,-3 4-1,-4 6 760,-1 4 0,0-1-1205,0 5 1,-1 0-1,-2 2 1,-4-2-82,-1-3 0,4 4-307,-6-5-724,1 1 1,-5-1 0,-1 0 0,1-1 658,0-2 0,0-2 0,-1 0 0</inkml:trace>
  <inkml:trace contextRef="#ctx0" brushRef="#br1">22052 14842 10873,'6'-36'-81,"1"1"0,4 5 0,-3 0 0,0 0 0,-2 5 2240,0 2 1,1 4-1554,-3 5 0,-4 6 0,0 4 0,-8 4 0,-6 4 0,-5 7 229,-4 7 0,0 5 0,0 11 1,-1 4-14,2 3 0,1 3-625,7 3 0,0-1 0,1 6 0,4 3-379,4 6 1,4-3 35,1 4 0,7-9 0,8-2 0,8-2-17,9-3 0,4-10-76,7-8 1,0-10 0,1-10-1,2-4-562,1-5 1,0-7 800,-4-11 1,-7-5 0,-2-9 0,-3-5 353,2-3 0,-9-2-175,0 1 1,-7-2 0,-4-4 0,-2-4 258,-2-3 1,-6-2-122,2 0 0,-3 2 0,-4 1 0,-3 3 365,-4 3 1,-4 8-478,-1 12 1,-6 5-1,-4 11 1,-3 2-631,-1 6 1,4 2 24,0 2 0,2 6 0,-3 5 0,1 5-1146,-1 3 1,3 6-577,-2-1 1,7 3 0,-2 1 2122,3 1 1,2-1-1,-1 1 1</inkml:trace>
  <inkml:trace contextRef="#ctx0" brushRef="#br1">20502 16377 8422,'0'-27'0,"0"2"0,0 1 0,0-1 519,0-2 1,0-6 0,2 0 204,3 1 0,-4 7 0,4 1 0,-3 1 0,-2 1 0,0 3 4241,0 3-2295,0 2-2029,0 6 1,-2 6-331,-3 7 0,4 8 1,-4-1-1,3 6 377,2-1 0,-4 5-471,-1 2 0,-1 3 0,2 3 0,0 1-149,1 2 0,-4 7-147,3-2 1,-6 3 0,5 0 0,1-2-214,-3-1 0,4-4-776,-6 3 889,5-5 0,-7 3 1,7-8-1,-1-4 0,0-4 1,0-3-166,2-2 1,8-6 496,4-3 0,4-8 1,3-4-1,3 0 16,5-5 1,4 1-139,5 2 0,4-4 0,7 4 0,2-2 39,1 1 0,8 4-181,2 6 1,8 0 0,11 0-1,3 0-294,0 0 1,-37 0 0,1 0 214,0 0 1,-1 0 0,2 1 0,1 0-1,3 0 1,0 1 0,0 0 0,0 0-33,-2 0 0,0 0 0,-1-1 0,0-1 178,0 1 1,0-2-1,-1-1 1,1-1-1,1 1 1,-1-2-1,-1 1 1,-1-2 41,36-6 0,-5 3 34,-2-1 1,-1 4-1,-3-3 1,-7 2 214,-9 3 0,-6 0-163,-3-2 1,-4 3-1,-6-3 1,-9 4 195,-7 1 0,-2-2-65,-1-2 1,-6 0-1,-3-5 340,-4-2 0,-1-3 84,0-5-617,0 3 1,-1-13-1,-3 3 1,-2-8-1,-2-2 61,-3-3-85,5-9 1,-5 4-1,4-3 1,1 2-1,0 4 1,3 2-1,1 3-137,2 1 1,-5 3-325,1 8 1,-1 9 0,3 7-1834,-2 1 1,2 11 1006,-3 10 1,-1 6-1,0 10 1289,-2 4 0,-2 2 0,-4 7 0</inkml:trace>
  <inkml:trace contextRef="#ctx0" brushRef="#br1">20886 17643 8300,'8'-15'97,"3"6"1,-4-1 0,0 1 0,5-1 0,0 1 464,2-2 1,1-2-1,-1-1 1,0 0-1,0 0 1,0-2-34,1-3 1,-6 3-1,-1-4 1,-2 1-171,-2 0 1,2-5 0,-1 3 0,-4-1-10,-4-3 1,-5 0-207,-6 1 0,0-1 0,-2 6 0,-1 1 211,-2 3 1,-5 0-179,5 1 0,-5 5 0,5 1 1,2 2 84,1 2 1,2 4-186,0 5 0,1 5 1,4 9-1,4 6-13,3 6 1,2 7-198,0 10 1,2 2-1,3 7 1,4 0-39,4 0 1,1 1-75,0 4 1,-4-2 0,-1 6 0,1 1-1123,-3-3 0,-2 0 542,-10-8 0,-2-5 0,-9-4 0,-3-6-704,-5-7 0,-3-9 1066,-1-16 0,-1-2 0,1-9 0,-1-3 463,1-4 0,1-10 0,3-5 6,-2 4 0,5-6 1,-3 6-1,7-1 0,6 1 1,5 2-1,1 3 1290,0 0 1,2 1-611,8 0 1,-2 5 0,6 1-1,4 0 719,4 0 1,1 3-1034,5-4 0,1 4 0,5-3 0,-1 0 228,0 0 0,2 3-512,4-4 0,-4 6 0,4-4 0,1 3-1227,3-1 1,3-4 88,2 4 0,-1 0 1050,1 5 0,6-6 0,2-2 0</inkml:trace>
  <inkml:trace contextRef="#ctx0" brushRef="#br1">21441 17643 8216,'0'-15'0,"-5"1"0,0 0 2121,1 6 1,4-1-1,1 9-323,4 6 1,-4 7-1454,4 5 1,-3 6-1,-2 9 1,0 4-79,0-1 0,-5 5-809,0-3 1,-1 3-1,1 0 1,-3-1-1116,0-2 0,-3-1 586,7 6 0,-7-5 0,3-3 1071,0-5 0,-11 1 0,3-9 0</inkml:trace>
  <inkml:trace contextRef="#ctx0" brushRef="#br1">21469 17941 8216,'5'-14'873,"1"0"212,2-1 1,2 3-459,4 2 1,0 4-1,2 8 1,1 2 792,2 6 1,0 2-1227,-5 3 1,1 0 0,-1 3 0,0 2-698,0 3 0,0-6 106,1 2 1,-3-3 0,-1-4 0,-1-1-1745,1-1 1732,2-7 0,1 2 0,0-10 1,0-5-27,0-2 1,1-7 555,-1 0 0,0-6 0,0 1 0,1-1 579,-1 1 0,0 3-279,0 7 1,0 2 0,1 1-1,-1 3 385,0 1 0,0 4-584,1 8 1,-1 3-1,0 6 1,0 2-358,0 3 1,1-3-344,-1 3 0,0-4 0,0-2-293,0-4 1,-4-2 683,-1-7 0,-4 0 0,3-2 1,-2-3 304,-2-4 1,2-5 34,-1-5 0,4 1 1,-3-4-1,1 0 956,-1 0 1,5 5-625,-1-2 1,-3 3 0,3 3-1,1 4-122,2 4 0,1 4-668,0 1 1,0 3 0,2 5 0,1 6-88,2 2 1,5 1 291,-5 2 0,6-3 0,-3 4 0</inkml:trace>
  <inkml:trace contextRef="#ctx0" brushRef="#br1">23645 15055 8756,'0'-5'1714,"0"9"-716,0 8 1,1 12 0,2 0-1,2 4 589,-2 5-1463,-1-3 1,-2 11 0,0-3 0,0 3-1,0 2 1,-2 0 0,-3-2-736,-4-3 0,-4 6 0,-1-6 611,0-4 0,-7-2 0,-1-4 0</inkml:trace>
  <inkml:trace contextRef="#ctx0" brushRef="#br1">24725 14842 11300,'0'-16'-401,"0"-1"0,0-2 1,0 1-1,0 1 1,2 0-1,1-2-1352,2 1 1841,6 3 0,-5 0 0,5 3 0,-3 1 0,0 1 0,0-1 0,1-2 0,-1-1 1190,-3 0-1110,-4 6 0,1-4 1,1 2-1,2-3 0,-2-1 1,-1 0-1,-2 0 764,0 0 1,0-1-219,0 1-314,0 0 1,0 0-1,0-1 1,-2 3 1519,-3 2-1519,4 4-264,-6 6 0,3 2 1,-3 2-1,1 6 1,0 4-1,1 5 1,0 5 588,0 3 1,-4 6-303,4 0-255,1 6 1,4-1 0,0 8 0,-2 3 0,-1 0 34,-2 0 0,0 0 0,5-3 0,0 1 4,0-1 0,0-2 1,0-3-1,0-3 114,0-5 1,2-3-31,3-1-391,-4-7 0,10-2 0,-4-5 0,-1-1 0,2-1-816,0-4-1909,-5-3 1,10 1-1071,-4 2 3894,4-3 0,-5 7 0,-2-5 0</inkml:trace>
  <inkml:trace contextRef="#ctx0" brushRef="#br1">25564 15155 8555,'0'-21'30,"0"4"1,2-5 0,1 1-1,1 4 1,1 3 2010,1 4 1,2 4 543,7 6-2275,-1 0 0,-2 12 1,0 7-1,-5 7 0,1 4 1,-1 3-1,-1 3 258,-3 0 0,-1 4 0,-2-5 0,0 1-465,0 4 1,-7-4-1590,-2 2 685,3-7 0,-7 4 1,3-8-1,-1-2 0,0-3 801,2-1 0,-1-2 0,-4-5 0</inkml:trace>
  <inkml:trace contextRef="#ctx0" brushRef="#br1">26360 14657 8533,'0'-20'69,"5"4"0,0-3 0,-2 3 2476,-2 2-1674,-1 6 0,0 3 0,-1 12 0,-4 5 254,-4 6 1,-6 8-890,-4 3 0,4 1 1,-4 6-1,3 0-8,2 1 0,-1 1-320,1 4 1,2-4-1,0 0 1,5 2-1084,0 1 0,3-3 272,4 0 586,6-13 1,3 5 0,10-14 0,5-5-1,4-3-93,6-5 0,-4-2 0,3-4 0,-3-5 503,-2-6 0,1-8 107,-1 3 0,-1-6 0,-3 1 0,-5-4 634,-4-6 0,-5 3-248,-1-7-450,-5 6 1,2-9 0,-6 3 0,0-1-1,0-1 156,0 2-245,-6 7 0,2-4 0,-5 8 0,-2 4 0,-2 4-123,-1 3 0,0 3 0,0 2 0,-1 3-155,1 2 1,0 1 130,0 5-887,6 0 0,-5 2 0,4 3 0,-4 4-2245,-1 4 3232,6 1 0,-5 0 0,5 0 0</inkml:trace>
  <inkml:trace contextRef="#ctx0" brushRef="#br1">26957 15055 14596,'8'-14'80,"-2"0"0,-4 1 0,3 4 904,4 4 0,2 5 1,0 5-1,-3 6 535,-1 6-1406,-3-1 0,-2 11 0,1-4 1,2 4-1,-2 3 0,-3 2 1,-5 1-897,-4-1 388,-4-2 0,-1 0 0,0 1 0,-2 2 1,-3-1-1123,-5-2 0,4-2 0,-1-1 0,2-3 1348,0-5 0,0 3 1,5 0-1</inkml:trace>
  <inkml:trace contextRef="#ctx0" brushRef="#br1">27668 14728 8509,'0'-27'238,"0"4"0,0 4 932,0 3-334,0 2 1,-1 7-1,-3 7 1,-3 8 667,-6 5 0,2 9-270,-8 6-1060,-3 1 1,4 12-1,-4-3 1,2 3-1,2 2-769,3-1 406,0 1 1,7-5 0,4 0 0,2 0 0,4-2-459,2-3 1,6-4-1,10-6 1,7-5 12,5-7 0,9-5 180,2-6 443,-1 0 1,7-6 0,-6-5 0,-2-7 0,-2-5-1,-4-4 1,-5-2 588,-8 1 0,-6-5-183,-6-1 1,-4-5-1,-6 1 1,-2-1 111,-2 1 0,-6-2-281,-9 7 0,-4 5 0,-9 5 1,-3 3 54,-1 3 0,4 7-862,-1 5 1,1 4-1,2 2 1,0 4-1503,4 5 0,7 4 2083,0 5 0,3 3 0,2 6 0</inkml:trace>
  <inkml:trace contextRef="#ctx0" brushRef="#br1">28663 15240 8523,'13'-14'380,"-2"1"1,-3 2 0,0 3 552,0 2 1,-5 3 0,2 7-1,-4 6 41,-1 3 1,0 6-1,-1 1 1,-2 2-573,-2 3 1,-5-2 0,4 0 0,-2 3-508,-3 0 0,-2 3-713,-1-1 419,0 1 0,4-1 0,1 1 0,-2-3 0,0 0 399,1-3 0,-2 1 0,4 4 0</inkml:trace>
  <inkml:trace contextRef="#ctx0" brushRef="#br1">29431 14572 8473,'-8'-29'106,"2"1"0,6 1 0,0 2 1,2 3-1,4 1 0,6 4 1,6 3 631,-1 4 0,5-1 0,2 6 0,4 1-345,6-3 0,-4 6 1,3-4-1,-3 5-39,-2 5-266,-6 3 1,2 7-1,-8 3 1,-5 2 0,-3 2-1,-7 2 1,-4 0-234,-6-1 1,-9 1-43,-1 5 0,1-1 1,2 0-1,-2 1-401,-1-1 1,5 1 342,5-1 1,6 1-1,-2-3 1,3 0-51,2-3 0,2 1 256,3 5 1,7-6 0,9 1 0,1 1 518,3 2 0,-4-3-8,-2-1 1,-5-4 0,-5 4-1,-4-1 677,-3 0 0,-6-5-710,-5 2 1,-7-8-1,-14-1 1,-3 1 140,-5 1 0,-3-2-594,-2-1 1,5-1-1,2 3 1,3-3-2700,6-2-973,5 6 3686,14-5 0,8 1 0,8-1 0</inkml:trace>
  <inkml:trace contextRef="#ctx0" brushRef="#br1">30170 14558 8515,'29'-15'-172,"-1"1"1,2 0-35,4 0 845,2 0 1,11-1 0,2 1 0,0 0 0,0 1-1,-5 2 1,-2 2 835,-5-2 1,-11 4-40,-3 3-642,-5-4 0,-10 8-595,-4 0 1,-8 11-1,-6 9 1,-1 4 34,2 6 0,-4 0-179,4 8 0,2 0 0,1 6 1,1 3-160,0 6 0,1 7-80,4 1 0,0 1 1,1-5-1,4 1-807,4 4 1,-1-12 281,2-2 0,-1-6 0,6-10 0,-3-5-2340,-2-7 2367,-4-4 1,-8-8 0,-2-3 0,-7-5 681,-7-5 0,-10-9 0,-9-8 0</inkml:trace>
  <inkml:trace contextRef="#ctx0" brushRef="#br1">30242 14984 9344,'0'-14'-173,"0"0"0,1 4 1220,4 1 0,3 1-362,6-2 0,5-1 1,3 7-1,3 0 263,5 3 0,8-4-862,0 0 0,5 1 1,3 4-1,1 0-126,-1 0 1,3 0-2863,-2 0 2902,1-7 1,-6 6 0,1-6 0</inkml:trace>
  <inkml:trace contextRef="#ctx0" brushRef="#br1">31152 14117 8512,'6'-32'0,"3"2"0,7 5 1049,8 3 1,1 5 0,13 5-1,3 5 632,5 0 0,4 3-595,7 4-864,0 0 0,5 0 0,-1 0 0,-1 0 0,-3 0 0,-6 1 0,-7 4 236,-4 4 1,-14 4-478,3 1 0,-10 7 0,-2 2 0,-6 4-117,-6 2 1,-3 5 11,-2 4 1,0 10-1,-2 4 1,-4 6-884,-9 9 0,1 5 809,5-30 0,-1 2 0,2 0 0,0 2 0,2-1 0,0 0 0,1-1 1,0 0-275,3 0 1,0-1 0,1-1 0,0 0 71,1 38 626,0-9 0,5-14 1,0-11-1,-2-6 1,-3-9 1996,-5-6-1768,-3-4 0,-14-13 0,-6-3 1,-9-4-1,-5-1 291,-6 0 1,4 0-1,-5-1 1,2-3-836,-1 0 1,1-1-947,4 5 1,2 0 0,3 2 1034,5 2 0,3 1 0,1 9 0,1 4 0</inkml:trace>
  <inkml:trace contextRef="#ctx0" brushRef="#br1">24597 15780 8514,'-8'-1'-96,"2"-3"0,1-2 0,-1 0 0,0-2 1,-2 0 511,0-3 0,3-2 1,-3-1 384,2 0 0,1 0 1183,5-1-1224,0 1 0,0 5 217,0-1 342,0 7-815,0 9-331,0 4 0,0 10 0,2-5 0,1 1 246,2 2 1,4 1-232,-4 10 1,6-2 0,0 11-1,5 1 87,3 2 0,1 10-273,-1 6 1,2 1-1,4 7 1,-3 0-448,-1-1 0,2-8 288,-4 0 1,-1-14 0,-9-5 0,-3-7-77,1-6 1,-6-8 272,4-7 267,3-5 1,-5-3-124,7-6 1,-3-6 0,5 3 0,-3-1 293,2 0 1,2-1-243,1-4 0,-5 4 1,2 2-1,4 1-43,2-1 0,4 4-99,-2 0 0,3 2 0,6 2 0,2 0-62,3 0 0,10 0-55,9 0 1,3 5 0,4 1 0,4 2-331,8 3 1,7 2 237,-36-6 1,1 0 0,0-2-1,1 0 1,1-1 0,0 1-1,1 0 1,1-1-298,-1 0 0,1 0 1,1 2-1,1-1 373,-4-2 1,0-1-1,-2 3 1,-1 0 0,37-1-1,0 0 34,0-3 1,-2 1 62,-1 2 0,0-2 1,-10 3-1,4-4 1,1-1 1,-2 0 33,-2 0 0,1 0 0,-5 0 0,2-1-61,3-4 1,4 3-47,-1-2 1,2 2 0,-10 2 0,0 0-114,1 0 0,-4 0 133,-8 0 0,-10 0 0,-10 0 0,-7 0 267,-6 0 0,-3-5 20,-2 1 0,-6-7 0,-3 1 0,-2-3 470,2-1 0,-2-5-536,6 0 1,1-1 0,2 2 0,0-1-504,-3 2 1,0-3 306,6 1 0,-3 0 1,-1 4-1,-3 1-222,-1 0 1,-3 0 55,-4 0 0,0-1 70,0 1 98,0 0 1,0 3 0,-1-2 0,-4-3 0,-3 1-53,0-1 1,-3 2-1,5-1 1,-2 1-42,-3 0 0,3 0-117,-1 0 1,4-5 0,-5 0-1,1 0-400,1-2 0,-3 5-915,6-3 1,-1 4-2309,1 0 3800,3 7 0,-4 2 0,6 6 0</inkml:trace>
  <inkml:trace contextRef="#ctx0" brushRef="#br1">24924 16918 8534,'5'-15'39,"0"1"1,-2 0 0,0 0 1024,2-1-584,-4 1 1,6 5 0,-6-1 0,2-1 0,2-1 0,0-1 4003,1 3-2901,-4 4-993,4 6 1,-6 2 42,0 2 1,0 9-411,0 6 1,0 2 0,0-2 0,0 6-13,0 6 1,0 6-151,0 5 1,-2 3 0,-1 2 0,-1 5 48,0 3 1,3-2-186,1-1 0,-5-2 0,0 4 0,2-5-464,2-5 0,-4-1 90,0-15 0,-4 2 1,2-11-1,-1-3-983,-3-5 0,3-5 547,-1-6 1,-1-1-1,-4-4 1,0-6-143,0-6 0,1-1 663,4-5 1,-9 4-1,4-5 1,0-1-221,3-2 0,-2 3 674,4 0 0,1 2 0,0-1 1,2 4 1424,2 3 519,3 2-604,1 6 0,6 12-951,4 11 0,2 4 0,3 0 1,-1 4 141,0 4 0,0 2-683,0-1 1,1-4 0,-3-1 0,-1 1-380,-1-2 1,-7 3-7,2-6 1,1-4 221,-1-6 0,1-12 244,-1-2 1,-2-14 0,6-8 0,3-4 488,0-1 0,2-3-395,1 2 1,-1 0 0,0 6 0,0 4-2107,0 4-479,1 3 1,-1 8 2471,0 3 0,0 16 0,1 5 0</inkml:trace>
  <inkml:trace contextRef="#ctx0" brushRef="#br1">24640 18069 8431,'-10'0'-383,"2"-2"1331,2-2 0,-3 1 0,2-7 843,-1-1-432,5 5 0,-3-2 150,6 3 1,0 5 0,0 0-385,0 8 1,0 9-1050,0 2 0,0 7 0,0-3 0,0 6-198,0 4 0,0-3-81,0 3 0,-5 2 1,0-2-1,2-1-1284,2-2 0,-4-7-539,0 1 1,0-2-1471,5 2 2829,0-10 1,2-9 0,3-10 666,4-4 0,10-10 0,3-4 0</inkml:trace>
  <inkml:trace contextRef="#ctx0" brushRef="#br1">24896 17998 8431,'6'-22'0,"-3"1"187,7 7 1,-6 0 0,4 0-1,0 1 25,0 4 1,-3 2 1425,4 7 1,-4 2 16,5 3 1,-7 9-1156,1 9 1,-4 4 0,-3 2 0,-3-1 62,-2 1 0,3 4-548,-4 0 1,4 2 0,-4-4 0,-1 2-525,2-1 0,-3-2-284,6-1 1,-4-3 0,3 0 0,-1-4-3097,1-2 3889,1 6 0,-1-11 0,-2 6 0</inkml:trace>
  <inkml:trace contextRef="#ctx0" brushRef="#br1">24654 18282 8345,'-8'-14'846,"2"0"-382,6 0 1,6 4 0,5 1 0,7-2 1063,5-2 1,6 4-1297,4-1 0,5 2 0,8-3 0,3 2-2627,1-2 2395,-10 4 0,13-5 0,-8 4 0</inkml:trace>
  <inkml:trace contextRef="#ctx0" brushRef="#br1">26403 15922 8423,'0'-14'25,"1"-2"1,3-1-1,0-2 1943,-1 2 1,4 6-1429,-3 1 1,1 13-1,-5 2 1,-1 6-295,-4 3 0,3 7 0,-2 4 1,0 7-150,0 6 1,2 3-157,-3 1 1,2 9 0,0 6 0,-2 8-388,2 4 1,2 8 279,1 4 132,0-39 0,0 0 0,0 3 1,0 1-1,0 1 0,0 0 0,0-1 1,0-1-1,0-2 0,0-1 48,0 36 0,-2-12 1,-1-4-1,-3-5 131,-2-5 0,3-10-244,-5-8 1,-4-6-1,-6-3 1,-2-3-499,-4-1 0,1-4 283,1-7 1,-3-4-1,4-6 1,-3 0-409,3 0 0,2-6 341,7-4 0,1-4 0,2-3 0,3-4 177,2-1 0,1 5 773,5-2 0,0 3 1,2 3-1,3 2 1146,4 2 0,4 6-1135,1-2 0,0 5 1,2 5-1,1 4 797,2 4 1,2 3-504,-2 2-645,-3-2 1,4 6 0,-6-4-1,1 1 1,-1-2-399,0-1 0,-6 3 0,-2-2 0,-1-3-769,0-2 0,-1-8 331,-4 6 0,2-9 77,3-1 0,-2-8 307,6-11 0,1 2 1,4-7-1,0 1-98,1 1 1,-1-2 104,0 10 1,0-4 215,0 9 0,7 9 0,1 1 0</inkml:trace>
  <inkml:trace contextRef="#ctx0" brushRef="#br1">26090 17884 8288,'-6'-22'427,"4"-3"1,-3 6 0,4 2 446,1 1 1,6 6-1,2 1 1,1-1 761,1 2 1,-5 2 0,4 8-718,2 2 1,-3 6-731,2 9 0,-7 3 0,2 6 0,-2 2-261,1 4 1,-2-4-23,3 3 1,-4-3 0,-1-2 0,0 1-632,0-1 1,0-1-30,0-3 0,0-4 1,2-6 302,3 1 1,3-8 487,6-2 1,5-6 0,1-7 0,2-8 272,4-5 0,5-1-63,2-1 0,1-3 0,-6 6 1,0-1 721,1 1 1,-7 6-1253,-3 4 1,-3 7 0,-2 0-2002,0 6 1,-6 5 2283,-3 6 0,3 7 0,0 1 0</inkml:trace>
  <inkml:trace contextRef="#ctx0" brushRef="#br1">27810 15866 11184,'0'-15'-208,"-1"-4"0,-2 0 1,-2 2-1,2 1 0,1 2 827,2 0 1,0 0 0,0-1 436,0 1-247,0 6 0,0 4 360,0 8-912,0 4 1,0 6 0,0 2 0,0 2 214,0 0 0,0 3-350,0-2 1,0 3-1,0 7 1,0-1 109,0 0 1,0 6-318,0-1 1,0 6-1,0 1 1,0 7-287,0 10 1,-5 1 205,1 9 1,-1 1 0,5 6-1,0 3 25,0 2 0,0-6 166,0-2 1,0-8-1,0-11 1,0-4 249,0-4 1,5-8-83,-1-3 1,1-9 0,-5-5-1,2-3 63,2-2 1,-2-4-312,3-1 0,-4-4-982,-1 4 510,0-6 1,0 5-640,0-3 1,0-2 312,0 7 1,-6-7 0,-3 2 0,-4-4-435,-1-1 0,-1 0 1004,1 0 1,0-1 0,0-4-1,0-5 516,-1-2 0,1-1-103,0 4 1,0-4 0,0 4 614,-1-4 0,7 3 1040,4 1 0,2 7-649,2 2 0,0 7-942,0 7 0,6 0 0,4 2 1,3 1-230,1 2 0,0 5 70,0-5 0,2 0 0,1-5 0,4 0 36,1 1 1,-3-6-121,5 0 0,-2-5 0,3-1 0,-1-6 397,1-7 0,-4-4-199,-2-5 0,-4 2 0,0-7 0,-1-1-302,0-2 0,-5 5 135,1 3 1,-7 3 225,2 2 1,-5 6-210,-5 3 0,-3 16 0,-6 5 0</inkml:trace>
  <inkml:trace contextRef="#ctx0" brushRef="#br1">27611 17856 8234,'0'14'1648,"0"-4"-854,0-1 1,0-4 947,0 4-882,7-6 1,1 4 0,6-7-39,0 0 0,0-7-277,0-2 0,1-10 0,0-3 1,3-2 193,1 0 1,0 1-570,-5-6 1,0 1 0,0-1 0,1 3 11,-1 2 0,0 2-324,0 3 0,5 9 0,0 1-87,-1 6 1,-3 15-228,0 7 0,-3 8 1,-1 8-1,-1 6-745,1 5 1,6 3 658,2-2 1,0-4-1,-3 1 1,1-6-720,2-3 1,0-8 853,-5-9 1,1-8-1,-1-8 91,0-10 0,-6-10 779,-3-15 0,-2 2 0,0-9 0,2-3 1266,-2-2 0,-2-9-983,-1 2 0,5-4 0,2 1 0,0 3 35,4 5 1,4 4-1668,4 5 0,-7 10 886,7 9 0,0 9 0,10 4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3165BB"/>
    </inkml:brush>
  </inkml:definitions>
  <inkml:trace contextRef="#ctx0" brushRef="#br0">13621 15283 8485,'-21'-8'72,"-1"1"0,0 3 0,3-1 0,4 0 0,0 0 0,-1 1 2655,-2 1-2215,8 1 1,-4 0 0,12-1 0,4-1-1,7 0 1,7 4 0,3 4 142,2 0 0,1 1 0,8-5 0,1 0-403,3 0 0,-1 0-472,-5 0-150,1 0 1,-1-2 0,0-1 0,1-1 0,-1-1 0,1 0 0,-2 0-2272,-4 2 1,-2 2 901,-7 1 1063,-6 0 676,5 0 0,-12 12 0,5 4 0</inkml:trace>
  <inkml:trace contextRef="#ctx0" brushRef="#br0">13522 15453 8485,'0'-22'0,"0"3"0,0 3 563,0 2 0,0-5 0,0 0 2861,0 2-1619,6 7-1617,2 4 1,0 12 0,-2 4-1,-1 4 84,-1 5 1,1 3-224,-5 7 1,0 1-1,0 1 1,0 4 3,0 1 1,-6 2-154,-4 5 0,2-2 1,1 0-1,-1 0-93,0 3 1,0 2 284,-2-3 0,-1-5 1,7 0-1,0-1-21,3 0 1,4-2-55,6-7 1,3-4-1,13-2 1,5-2 70,6-2 0,7-4 18,4-5 1,5-2 0,10-7 0,3 0 364,0 0 1,-7-2-270,-6-3 1,-6-2 0,0-8 0,-7 1 9,-6 0 0,-9 4 44,-5 1 0,-9 4 198,-6-4-696,-2 6 1,-4-4-1486,-2 7 1,2 2-795,-3 3 0,10-2 2521,4 6 0,10 1 0,3 4 0</inkml:trace>
  <inkml:trace contextRef="#ctx0" brushRef="#br0">14702 15524 8570,'9'-23'216,"-1"1"1,0-1 0,-2 3 0,0-2-1,-2 1 1,-3-1 0,-1 2 0,0-1 1000,0 4 1,-6 7 0,-4 5 0,-2 4-787,-2 1 1,-7 8-1,-3 8 1,-3 10-1,-1 11 1,0 5-281,-1 6 1,2 2-1,4 7 1,4 0-456,3 0 1,6 0-74,1 0 0,7-5 0,2-3 0,10-3-145,7-5 0,12-15 0,9-2 0,3-8-221,1-7 1,-4-9 955,0-9 1,-2-10-1,1-3 1,-9-2 608,-7 1 1,-12-1-550,-4-5 0,-5 6 1,-6 1-1,-9 3 193,-7 6 1,-5 0-548,-1 9 0,0-1 0,-1 5 0,2 0-665,4 0 1,2 6-826,7 4 1,4 1-1,2 0 1571,2-2 0,1 1 0,5 4 0</inkml:trace>
  <inkml:trace contextRef="#ctx0" brushRef="#br0">15029 15539 9214,'-7'-15'1000,"1"1"0,-4 0 127,6 0 0,5 6 1055,9 3-1899,-1 3 0,18 4 0,-3 1 1,4 5-1,4 3 0,3 5 1,-1 1-840,1 4 1,-2 3 193,-4 9 0,-2-2 1,-4 6-1,-5-1-276,-7 0 1,-5-4 372,-6 1 1,-8 2 0,-6-4 0,-7-4-182,-1-6 0,-3-7 69,6-4 1,0 1-950,5-7 1,4-1 1325,1-7 0,-1-4 0,-4-6 0</inkml:trace>
  <inkml:trace contextRef="#ctx0" brushRef="#br0">15071 15510 8570,'0'-14'184,"7"0"184,2-1 418,10-5 1,0 4 0,8-3 0,4 3-1,4 2 1,6 0 0,3 1 1134,4 4 0,-5-2-2153,-6 6 1,-8 0 0,1 7 0,-3 3-467,-7 4 1,2 4 748,-3 1-51,0 6 0,2 3 0,1 5 0</inkml:trace>
  <inkml:trace contextRef="#ctx0" brushRef="#br0">15882 15993 8570,'9'10'4872,"1"-1"-3687,-1 1 0,-1 4 0,-3 2 0,-4 1-83,-1 2 0,-1 7-1278,-4-3-267,-3 10 1,-11-3 0,0 5 442,2 0 0,-5 1 0,0 7 0</inkml:trace>
  <inkml:trace contextRef="#ctx0" brushRef="#br0">16678 15539 8570,'0'-15'-149,"0"1"1,0-2 0,0-1-1,0-2 1,0 0 574,0-2 1,0 6-1,1-6 1,3 2-1,2-1 1,0-1 185,1 1 0,4-4 0,-3 3 0,1-1 826,0-3-1101,1-2 1,4 5 0,0 1 0,-1 3 0,-2 0 0,-3 4 0,0 4 2397,0 4-2399,-5 1 1,5 12-1,-5 4 1,2 6 302,-2 7 1,-2 3-215,-1 1-204,0 1 0,0 5 0,0 3 1,0 1-1,0-2 26,0-1 0,2 4 1,1-3-1,2 2 12,-2 0 1,3-6-211,-1 1 0,5 0 0,-4-1 1,0-4-32,1-1 0,4 2-42,-2-11 75,-3 1 0,6-4 0,-6-3 0,0-1-83,0-1-667,-1-7 0,-3 8-1400,3-6 0,-4 1-2877,4-1 2187,-4 3 2789,6 6 0,1 0 0,6 0 0</inkml:trace>
  <inkml:trace contextRef="#ctx0" brushRef="#br0">17417 15908 8570,'0'-22'116,"0"3"1,0 3-1,2 2 1118,2 0-497,-2 0 1,6 6 0,-5 1-1,3 3 1,1 1 0,1 6 290,0 9 1,-4 3 0,4 5 0,0 1-773,0 2 0,-5 4 0,2 2 0,-4-1 26,-1 0 1,0 1-1277,0-1 308,0 1 1,0-1-1,0 1 1,-1-3-1,-2-2-3185,-2-5 3871,0 3 0,-1-6 0,-2 5 0</inkml:trace>
  <inkml:trace contextRef="#ctx0" brushRef="#br0">18199 15439 8570,'14'-36'169,"-1"-2"0,-2 8 0,-3 5 1,-2 2-1,-1 6 2794,1 1-2602,-10 8 1,2 5 0,-14 11 0,-1 8-1,-2 6 1,2 6 0,1 6 0,1 3-1,1 6 2636,0 3-2907,6 1 0,2-4 1,6 0-1,1-1 1,6 3-1,5-1 0,9 0 480,6-3 0,0-9-539,11-4 1,-1-6 0,6-9-1,0-4-2028,-1-4 0,1-11 1661,0-9 1,-9-7-1,-5-11 1,-10-3 1213,-8 0 1,-5-6-410,-6 5 0,-1-5 0,-4 0 0,-6 1 646,-7 3 0,-2-2-854,-4 7 1,-3 0 0,5 6 0,0 3-550,3 6 0,8 8-603,2 5 1,4 4 0,-3 4 0,2 5-2762,3 6 1,7 10 1437,6-1 2214,2-2 0,9 12 0,1-3 0</inkml:trace>
  <inkml:trace contextRef="#ctx0" brushRef="#br0">18796 15837 8570,'15'0'965,"3"0"967,1 0-1017,7 0 0,-4 0 1,6 0-1,-1 0 0,-2 2 1043,-1 2 0,-5 4 0,3 8 0,-3 1-1206,-6 2 1,-1 7-806,-7-3-755,0 4 0,-7 6 0,-2 1 1,-6-3-1,-3-1 808,-1-1 0,-6-1 0,-2 1 0</inkml:trace>
  <inkml:trace contextRef="#ctx0" brushRef="#br0">19919 15553 8570,'0'-16'-76,"0"-1"1,0-2 0,0 0 0,0 0 0,0-2 0,2 1 576,3-1 0,-4-4 0,4 3 1,-3-2-1,-2 0 0,0 1 1344,0 1 0,0 1-840,0 7 0,0 7 1,0 7-375,0 8 0,0 13 0,0 7 1,1 9 346,4 4 0,-2 1-565,7 1 1,-2 4-1,3 2 1,-2 2 32,2 3 1,-3-5-22,2-2-473,-7-3 0,9-6 1,-4-2-1,2-1 1,-2-5-628,-2-4 0,5-1-1820,-2-6-163,4-7 1504,1-5 1,-4-7 0,-1 0 0,2-2 1153,2-3 0,1-3 0,0-6 0</inkml:trace>
  <inkml:trace contextRef="#ctx0" brushRef="#br0">20531 15922 8570,'14'-6'553,"2"-2"1,1-1 604,2-1 0,2 7 1662,-2-2-2297,-3 4 1,4 9 0,-6 6 0,-1 6 0,-2 4 0,-3 0 0,-2 1 1084,-3 2 1,-1 1-1604,-2 1 0,0-2 1,-2-2-1,-2-1-767,-6 1 1,-3-3-202,-1 2 1,0-7-1,0 2 1,0-3-2444,-1-2 3406,7-6 0,-4 5 0,4-6 0</inkml:trace>
  <inkml:trace contextRef="#ctx0" brushRef="#br0">21370 15553 8570,'8'-10'-714,"-2"1"0,-1-2 776,-1-2 1,1 4 0,-5-1 433,0-1 1,0 3 322,0-1-1243,0 6-282,-6-4 416,4 7 0,-10 2 1,2 1-69,-3 2 0,4 4 0,1-2 358,2 0-64,1-3 1,0 3 268,1-2 650,-1-3 236,5 4-174,0-6 745,0 0-1154,6 0-145,-4-6 0,10 4 1,-4-4 569,0 0-262,-2 4 0,1-11 1074,2 4-1045,-2 3 0,1-2 430,-4 3-690,-2-3 1,9-1 187,-6-1-525,-1 7 0,-2-3 8,3 6-234,-4 0-41,6 0-181,-7 0-1521,0 0 0,-5 1 497,0 4 343,0-4 1,5 7-475,0-3 1092,0-3 1,0 6-216,0-4 289,0-2-260,0 4 0,0-4-690,0 3 559,0-4 265,0 5 527,0-6 162,0 7 37,0-6-98,0 6-64,0-1-44,0-4 747,0 4-168,0-6 0,5-2-181,0-2 1,0 0 0,-4-3 0,2-1 1498,2 0-1201,0-2 0,0-4 0,-1 0 73,-1 0 1,-1 4 912,-2 1-1005,6 5 0,-6 0-88,0 8-584,-6 4 1,-3 8 0,-1 5 0,-1 7 0,-2 8 40,-1 6 1,5 7 0,1 1 0,0 4-773,0 3 1,5-8-95,-2 7 0,11-10 0,7-3 0,6-10-149,3-8 0,2-10 539,4-11 0,1-2 0,-1-5 0,1-7 275,-1-9 0,-1-6 460,-3-3 0,1-6 0,-8 1 0,-3 0 212,-3-2 1,-6 1 68,5-4 0,-2-7 0,3 6 0,-3 1 102,-2 2 0,0-2-631,-1 5 0,-4-1 0,4 8-450,-3 2-623,-2 3 1,-2 13-1752,-3 4 0,-2 4 2707,-8 4 0,1 4 0,0 7 0</inkml:trace>
  <inkml:trace contextRef="#ctx0" brushRef="#br0">22308 15780 8570,'-5'-9'907,"-1"1"1,0 0 0,-1 3 103,4 4 0,2 4 0,1 13 1,0 3-1,0 4 0,-2 4-745,-3 2 0,4-1 0,-6 0 0,3 1-1090,-1-1 1,-6 2 0,3 0-1,-1 0-3096,-1-3 3920,7-8 0,-10 2 0,5-7 0</inkml:trace>
  <inkml:trace contextRef="#ctx0" brushRef="#br0">22763 15453 8570,'-14'0'3195,"0"2"-1798,-1 3 1,-4 9-1,0 9 1,2 6-789,1 4 1,7 2-1,1 6 1,2 0-416,2 3 1,3-3 138,1-3-661,13-6 0,-1 3 0,15-7 0,3-3 1,2-6-1180,2-9 1266,3-7 1,10-3 0,0-2 0,-2-4 0,-6-8 0,-6-8 0,-3-5-217,-1-2 1,-9-1 836,-5-3 1,-8 2 0,-7-7 0,-1 0 657,-4 1 1,-3 3-709,-6 5 1,-5 2 0,-1 5 0,-1 6-1432,0 5 1,3 8 136,3-2 0,1 4 0,1 2 964,4 4 0,-4 3 0,5 6 0</inkml:trace>
  <inkml:trace contextRef="#ctx0" brushRef="#br0">23673 15823 8570,'6'-14'1273,"-3"-1"0,7 3 0,1 2 445,2 6 1,-4 4-1,-1 4 1,0 7-752,0 7 0,-5-1 1,2 7-1,-4 1 181,-1 2-1694,0 1 1,0 1-1,0-1 1,0 1-1,-1-1 1,-2 1 545,-2-1 0,-13 0 0,3 1 0</inkml:trace>
  <inkml:trace contextRef="#ctx0" brushRef="#br0">24256 15482 8570,'0'-19'0,"0"-2"0,0 1 736,0-1-381,0-4 1,11 4-1,5-4 1,6 3-1,8 0 1,6 1-1,5-1 148,2 0 0,0 9 1,-1 1-1,1 4 0,-2 5 1,-3 3-103,-5 4 0,-9 11 1,-7 8-1,-6 6-256,-6 4 0,-5-1 178,-5 5-243,-3 1 0,-12 0 1,-4-1-1,-1-1 0,0-1-183,1-1 0,6-2 0,-1-7 0,4-1-254,0 1 1,8-4 16,2-2 324,10-10 1,4 2 0,10-6-1,6-2 1,7-1 249,6-2 1,3 1 0,2 3 0,-1 0 200,1-1 0,-13 5-134,-6 2 0,-9-2 1,-5 1-1,-7 2 403,-6 2 0,-16 1-728,-10 0 0,-8 1 0,-1-1 0,-3 0-1226,-2 0 1,5 0 825,0 1-378,13-1 0,-8 0 0,10-1 0,1-4-3997,3-4 4799,10-4 0,3-7 0,6-2 0</inkml:trace>
  <inkml:trace contextRef="#ctx0" brushRef="#br0">25123 15240 8479,'21'-28'800,"1"1"938,6 3-1165,7 3 1,-3 7-1,4 2 1,0 2-1,-1 5 2070,0 4-2085,-2 1 0,-6 11 0,-5 5 1,-8 4-1,-8 5 0,-4 2 0,-4 3 383,-2 4 1,-4-3-871,-6 7 1,-1 0 0,1 5-1,0-1 105,0 1 1,0-5-89,-1 0 0,7 0 0,4 3 0,2-3-1343,2-5 1,2-2-415,2 3 1,0-11 0,5 1-3554,2-7 3419,2-9 1803,-5-1 0,-2-14 0,-6-1 0</inkml:trace>
  <inkml:trace contextRef="#ctx0" brushRef="#br0">25123 15539 8798,'8'-7'796,"5"1"-637,-4-4 499,10-2 1,3 5-1,7-2 1,1 3-1,3 1 2689,5 0-3032,3-6 0,6 10 0,1-6 0,-1 3 0,-1-1-2002,-3 2 1010,2 1 1,-10-3-1,5 1 1,-4-1 676,-1-2 0,-2 0 0,-5-8 0</inkml:trace>
  <inkml:trace contextRef="#ctx0" brushRef="#br0">26275 15084 12710,'14'-27'198,"0"1"0,2 4 1753,3 2-1029,3 1 1,7 11 0,-1 2 0,0 1-1,2 0 1,2 2 0,0 3 1110,-5 5 0,-1 3-1970,-7 6 0,0 0 1,-6 2-1,-4 3-332,-4 5 1,-3 2 105,-2 3 0,0 6 0,-2 4 1,-1 5-107,-2 4 1,-4 5 13,4 0 0,-4 2 0,4 2 0,2-2-180,1-3 1,2 2 581,0-7 0,6-1 0,2-8 0,0-7 406,-3-5 0,-4-1 30,-1-6 1,-3-2 0,-6-6 0,-10-3 631,-6-1 0,-5-1-1054,-4-1 1,3-4-1,-5 6 1,1-3-989,3 1 1,7 1-1301,1-1 0,7-2 0,-2 7 2225,3 1 0,-4 1 0,-3 3 1</inkml:trace>
  <inkml:trace contextRef="#ctx0" brushRef="#br0">13976 16875 8587,'8'-22'338,"0"-3"1,-3 6 0,4 1 0,4 2 0,1 2 0,1 2 1191,-1 2 1,0-1-1,0 6 1,0 2-1195,1 2 0,-9 7 0,-6 3 0,-10 6-394,-7 3 0,-7-2 0,-9 5 1,-6-1-374,-7 4 0,-3-3 0,-5-2 0,4-2-517,1 2 1,0-3 755,1 3 0,4-8 1,-2-2-1,8 1 566,10-2 1,3-1-232,10-2 1,0-2 0,12 5 0,3 0 247,3 0 1,12 1-67,0 6 1,4 5-1,-2 4 1,2 4 184,-2 6 1,-2 3-278,-6 11 0,2 2 0,-6 7 0,-2 0 155,-1 0 0,-9 0-254,-2 0 1,-4 4 0,-1-1 0,0-4 24,0-7 1,6-7-34,3-4 0,3-5 0,4-9 0,3-7 234,4-6 1,15-4-280,4-7 1,15-2-1,1-3 1,5-6-498,5-6 1,-5-4 105,-2-2 0,1 2 0,-6 7 0,-7 0-1294,-8 0-2467,-7 6 1821,-5 1 2250,-8 7 0,0-6 0,-7-2 0</inkml:trace>
  <inkml:trace contextRef="#ctx0" brushRef="#br0">14815 17131 8587,'29'-29'51,"-2"2"1,-2 2 0,-1 2 0,-1-1 1659,-1 2-688,-7 1 0,-17 13 0,-14 4-590,-11 2 0,-4 13 0,-10 5 0,-4 4 171,1 6-548,0 0 1,1 3 0,1-1 0,1 1-1,3-1 1,6 1 0,7-1 89,6 1 1,9 1-469,6 3 0,10-8 0,10 2 0,12-3-89,13-2 0,4-3 36,7 4 456,0-5 0,-2 7 1,-2-6-1,-6 0 1,-4 0 132,-5 0 1,-10 0 0,-9-3-1,-11 1 87,-11 2 1,-9 0-34,-16-5 0,1-1 0,-6-2 0,-1-3-88,-3-2 1,6 3-249,3-4 1,5 0 0,4-5 0,6-2-95,7-2 1,5-6 99,6-9 0,0 2 0,2-7 0,4-1 31,8-2 0,7-8 48,7-3 1,1 2-1,-1-2 1,2-1 38,3-3 0,-1 0-20,6-1 0,-8 1 1,0 0-1,-7 3-40,-2 1 1,-8 6-163,-9-1 0,-2 10 0,-4 5 0,-2 6-579,-6 2 0,-7 7-478,-2-2 1,0 4 0,6 2 1222,4 4 0,-4 3 0,5 6 0</inkml:trace>
  <inkml:trace contextRef="#ctx0" brushRef="#br0">15469 17131 8587,'0'-14'527,"0"-1"0,0 1 1,0 0 6182,0 0-4646,0 6 0,-1 9-1577,-4 14 1,3 5-1,-2 10 1,2 3 53,2 5 1,0 3-101,0 2 1,0 0 0,0-1-1,2 1 887,2 0 0,-2-1-1749,3 1 1,1-2-1,-1-2 1,-2-2-1518,-1-3 0,-1-2 250,4-8 1,-4-4 0,4-5-1,-3-1 1688,-2 0 0,-7 0 0,0 0 0</inkml:trace>
  <inkml:trace contextRef="#ctx0" brushRef="#br0">16237 17728 9270,'14'-14'1615,"1"4"1,-1 2-416,0 2 0,-6 9 0,-3 11 0,-4 8 331,-1 5 1,0 6 0,0 2-1,-1 0-209,-4 0 1,-3 4-2236,-6-1 1,-5 3 0,-2 2 0,-1 0-2953,-3-1 0,1-2 3865,-4 2 0,2-9 0,-8 9 0</inkml:trace>
  <inkml:trace contextRef="#ctx0" brushRef="#br0">17104 17401 8147,'-9'-16'0,"-1"-1"0,1-2 972,1 1 0,2 7-324,6 2 1,-2 7 0,-1 2 0,-3 10-217,-2 7 0,-2 5 0,-4 7 0,0 1-153,0 3 0,-5 8 0,0 8 0,1 1 5,3 4 1,2-3-296,3 1-154,4 0 1,12 2 0,7-7 0,9-11 0,11-10-94,7-12 0,9-6 0,1-10 0,3-6 91,-1-11 1,-7-4 210,3-15 0,-5-2 0,-7-6 0,-9-1 200,-12 1 0,-7 2-8,-8 1 1,-8 5-1,-7 2 1,-12 3-1,-9 6 0,-1 5-493,-1 8 0,2 0 0,0 1 1,7 3-431,9 6 1,4 4-248,2 4 0,6 4 0,3 7 934,3-1 0,9 0 0,1 0 0</inkml:trace>
  <inkml:trace contextRef="#ctx0" brushRef="#br0">17716 17771 8252,'6'-15'71,"-3"6"1,5-1 0,0 1 821,0 1 0,-3-3 1,4 6 390,2 2 0,-3 3 0,0 5 0,-2 6-87,-3 6 1,-1 5-786,-2 7 1,-2 4 0,-1 0 0,-3 0-193,-2 2 1,-1-5-1032,-6 3 1,3 2 0,1-2 0,1-1-1257,-1-2 1,0-2 2066,2 1 0,-4 5 0,5 3 0</inkml:trace>
  <inkml:trace contextRef="#ctx0" brushRef="#br0">18384 17344 8279,'5'-22'-47,"-1"1"0,0 2 1789,-3 0 0,-1 5 1,0 5 12,0-2 1,-5 12 0,1 9 0,1 10-207,1 7 1,2 8 432,0 3-1641,0 3 0,0 2 0,0-1 0,2 1 0,1-1-375,1 1 1,8 0 0,-5-1 0,3 0-2186,-1-5 1,1 3 1369,4-7 1,-4 0-1,-3-6 1,1-3-1982,0-5 0,-3-3 2830,4-2 0,1 0 0,4 0 0</inkml:trace>
  <inkml:trace contextRef="#ctx0" brushRef="#br0">19223 17842 8239,'0'-10'2968,"0"1"-130,0-2 1,0 6-1582,0 5 0,5 11 0,1 9 0,0 3 1007,1 2-2138,-3 8 1,-2-3-1,1 5 1,2 0 0,-4 1-1,-4 2 1,-6 0-2396,-4 1 0,-3 2 738,-3 2 1531,-3-7 0,-13 5 0,-1-4 0</inkml:trace>
  <inkml:trace contextRef="#ctx0" brushRef="#br0">20303 17500 8152,'0'-36'0,"0"3"399,0 3 0,0 3 1590,0 3 0,-8 5-393,-6 10-1302,0 3 0,-11 7 0,4 5 0,1 9 0,-2 8 0,1 7 0,1 5 0,4 2 0,3 4 9,4 4 0,5 0 0,1 2 0,6-3-636,7-1 1,4-7-1,5-1 1,6-2-315,7 0 1,4-6 285,7-8 1,0-9 0,-1-6 0,-1-4-251,-3-4 1,-3-11 848,-7-8 0,-7-9 0,-5-3 0,-7-1 599,-2-3 0,-9-3-666,-8 0 1,-4-1-1,-3 0 1,-4 2 576,-1 4 0,5 3-593,-2 11 0,8 2 1,1 8-1167,-1 4-804,5 3 1,0 17-1,6 3 1815,0 2 0,6 6 0,2 0 0</inkml:trace>
  <inkml:trace contextRef="#ctx0" brushRef="#br0">21313 17628 8454,'5'-9'3920,"-1"-1"-2602,1 7-773,1-3 0,-4 12 1,3 4-86,-4 2 1,-5 9 0,-3 3 0,-1 2-39,-3 3 1,3 1 0,-1 1 0,-1 4-161,3 2 0,-5 0-831,8 6 0,-7 0 1,3-2-1,-2-3-1353,1-5 1,1-3 1921,-2-2 0,-2 1 0,4-1 0</inkml:trace>
  <inkml:trace contextRef="#ctx0" brushRef="#br0">21853 17230 8152,'8'-14'0,"-2"1"240,1 4 0,-6-4 1,6 5 2088,-1 1 0,-3-5-1427,7 8 0,-3 5 0,3 9 0,-4 4 0,-1 5 0,0 6 82,-2 7 1,-2-1 0,1 7-1,1 2-713,2 1 0,0 0 0,-5-2 0,0-1-426,0 2 1,-2-1-522,-3-1 0,4-3 0,-4-7 0,3-1-1964,2-3 0,0 1 407,0-6 739,0 0 1,7-11-1,2-3 1494,4-4 0,7-1 0,3 0 0</inkml:trace>
  <inkml:trace contextRef="#ctx0" brushRef="#br0">22436 17671 8386,'8'9'518,"-2"-1"1,-1 0-1,0 0 1,-2 3 421,-2 2 0,1 6 0,1 0 1,2 0-1,-2 1 0,-1 2-489,-2 1 1,0 3 0,0-4 0,0 2-1404,0 0 1,-5-7-1,-1 4-91,-2-1 1,0-4-1,-3 3 1043,1-3 0,1-8 0,-5-2 0</inkml:trace>
  <inkml:trace contextRef="#ctx0" brushRef="#br0">22976 17486 8157,'0'-19'463,"0"0"1,0 2 0,0 1 478,0 2 0,-1 6 1,-4 3-1,-4 4 1,-4 2 2030,-1 4-2395,6 3 0,-5 11 1,4 3-1,-2 3 156,1 5 1,-1 3-671,6 1 0,1 0 0,4 6 0,0-4-288,0-1 0,6-2 194,3-4 0,6 2 1,4-2-1,6-7-661,6-5 0,6-4 439,5-4 1,1-4-1,-2-10 1,-3-6 510,-5-6 1,-3-10-14,-1-6 1,-7-5-1,-5 3 1,-6-1 654,-6-4 0,-3 4-387,-2-2 1,0 2-1,-2-1 1,-3 7-243,-4 5 1,-4 9-1196,-1 2 0,0 1 1,-1 9-1,1 0-2827,0 3 1,-7 6 3749,-2-1 0,-10 14 0,-4-2 0</inkml:trace>
  <inkml:trace contextRef="#ctx0" brushRef="#br0">23943 17586 8255,'14'-15'394,"1"1"1,-1 0 0,0 0 0,0 1 859,0 4 0,1 2 0,-1 7 0,0 0 1890,0 0-2597,1 7 1,-6 5 0,-1 9 0,0 1 0,-2 3 0,0 4 0,-2 2 36,-3 2 0,-1 5 0,0-3 0,0 0-1695,0 0 1,-6 3-985,-4-5 0,-2 5 2095,-2-5 0,-13 6 0,-3-2 0</inkml:trace>
  <inkml:trace contextRef="#ctx0" brushRef="#br0">26275 17017 8230,'0'-14'562,"0"-2"0,0-3 1,0-3-1,0 0 1,1 3 628,4 3 0,3 2 0,8 1 0,3 2 736,4 2-1624,4-1 1,13 2 0,4 2-1,5 1 1,5 1 0,1 0-1,2 1 219,0-2 0,0 4 0,-4-4 1,-5 4-144,-10 1 1,-8 4-314,-7 1 1,-4 6 0,-9-1 0,-5 2 278,-4 2 0,-2 7-207,-4 3 1,-3 3-1,-6 3 1,-1 3-18,1 5 1,0 7-233,0 3 1,4 10-1,2 1 1,2 2-138,3 3 1,3-4 85,5-8 1,4 1 0,9-5 0,1-4 335,-2-5 1,-3-9 197,-4-6 1,-4-11 0,-6 1 416,0-1 0,-11-2-245,-3-2 0,-10-1 1,0-5-1,-3 2-259,-1-2 1,0 3-287,-1-1 1,1 2 0,-1-4 0,1 1-2639,-1 0 0,6 3-78,-1 3 0,5-2 2717,-5 1 0,7 1 0,-4 4 0</inkml:trace>
  <inkml:trace contextRef="#ctx0" brushRef="#br0">24768 17813 8095,'1'10'2796,"4"-1"-2141,-3-6 0,6 4 145,-4-7-554,-2 0 1,9-7-1,-5-2 1,1-5-1,0-5 1,1-7-1,3-5 1497,2-7-1491,-5-3 1,6-2-1,-1-1 1,4-2-1,1-1 97,-3 1 0,0 3 0,-1 5 1,0 7 419,0 5-651,0 6 1,1 12 0,-3 5-148,-2 6 1,2 7-187,-2 8 1,3 5 0,1 3 0,0 0-91,0-3 0,0 1 43,1 5 0,-1-3 0,0 0 0,0-4-551,1-2 1,-1-1 487,0-5 1,0-1 0,0-3 84,1-6 1,-3-4 527,-2-4 1,1-9 0,-5-8 0,0-1 186,1-3 1,-1-2-185,-1-1 0,-2-2 0,5-2 0,0-1 271,0 1 0,-4 1-738,6-2 1,-2 3 0,3-2-1232,-2 7-1636,-6 4 2171,4 13 0,-7 4 0,0 8 0,0 7 872,0 7 0,0-2 0,0 4 0</inkml:trace>
  <inkml:trace contextRef="#ctx0" brushRef="#br0">25578 17273 8095,'22'-13'302,"-3"2"0,-3 3 376,-2 2 0,0-3 0,1 4 0,-1 2 664,0 1 0,-4 2-922,-1 0 0,-4 2 0,3 2 0,-2 6 428,-3 3 1,4 2-604,-3 4 0,1 3 0,-5 7 0,-2-1-16,-2 1 0,1 1-209,-7 3 0,7-2 1,-3 7-1,-1 2-436,-2 1 0,1 2-35,-2-1 1,6-4 0,-4 0 0,1 0-1379,4-2 1,2-3 790,1-9 1,0 1 0,1-7 1037,4-6 0,3 3 0,6-7 0</inkml:trace>
  <inkml:trace contextRef="#ctx0" brushRef="#br0">25749 17913 8095,'8'-7'406,"4"4"-271,-2-6 351,-4-1 0,7-4 0,-4 0 0,4 0 0,1-1 217,0 1 1,1-2 0,-1-3 0,0-6-32,0-6 1,-3-1-395,3-6 1,-6-3 0,10-8 0,-1-5 175,-1 1 1,0 0-160,-2 1 1,0 3-1,0 8 219,1 3 1,-6 12-234,1 11 1,-6 9 0,4 12 0,0 9-199,0 7 1,1 6-77,6 5 1,-6 4-1,1 5 1,-1 1-455,-1 0 0,5-1 111,-4 1 1,-1-5 0,1-2 0,3-1-755,0-4 0,-2-2 117,-1-5 0,-6 1 0,2-6 1,-3-2-887,-2-1 0,-2-8 1014,-3-3 845,-3-4 0,-12-7 0,-2-2 0</inkml:trace>
  <inkml:trace contextRef="#ctx0" brushRef="#br0">26019 17671 8364,'0'-8'3939,"0"0"-3315,0 3 0,6 4 1,4-4-1,4 2 271,5-2 1,-2 4-708,7-4 0,-2-1 0,3 1 0,-3 2-2749,-1 1 2561,-2 2 0,1-6 0,3-2 0</inkml:trace>
  <inkml:trace contextRef="#ctx0" brushRef="#br1">27554 16164 9063,'15'-16'-78,"0"-1"1,3-2 0,1 2-1,-2 1 1,1 2 0,-1-1 564,2 1-179,0 0 0,0-5 0,1 0 0,1 2 1,1 1-1,0 0 0,3-1 0,1-2 0,-3 1 1940,-4 3-1814,3 7 1,-9-3 0,4 6 0,-1 3-191,-5 5 0,-3 5 0,-9 7 0,-4 0-348,-5 4 1,-2 2 19,-2 3 1,-7 7-1,-4-2 1,-5 2-170,-3 4 1,-7-4 71,2 7 1,-8 0-1,-3 7 1,0 0-250,0 3 1,-4 4 148,1-5 1,22-18 0,0-1 0,-31 24 0,6-3-298,6-3 0,7-10 455,4-3 1,0-4-1,9-7 1,7-8-21,5-7 0,7-6 100,1-1 1,6-6 0,-2-4 0,5-4 152,5-5 1,-2-1 78,6-4 0,1-3 1,2 3-1,-1-1 394,-1 1 1,-1-1-147,6 6 0,-6 2 1,1 7 327,1 6 1,0 4-337,-2 4 1,2 11-1,-6 10 1,-2 6 318,-1 7 0,-4 3-841,-3 2 1,-1 0-1,-5-2 1,3-2-835,2-1 0,1-8 557,5-1 1,2-3 0,2-8 0,7-5-986,7-7 1359,10-5 1,9-13-1,5-4 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definitions>
  <inkml:trace contextRef="#ctx0" brushRef="#br0">3526 2388 8240,'-42'-11'140,"-1"0"0,-33-9 0,10 7 1,14 4-1,11 4 0,9 3 1,5 2-1,5 0 718,2 0 0,4 2 1,13 3-855,12 4 0,18-1 0,17 0 0,13 0 150,13 0-170,-29-7 0,1 1 0,2 1 0,1 0 0,3-2 0,0 0 0,2 0 0,1 1 0,3 0 0,1 1 0,4-2 0,1 1 0,3-1 0,2-1-258,2 0 0,2 0 1,5 0-1,2 0 0,3 0 1,1 0-1,-23 0 1,0 0-1,0 0 279,1 0 1,1 0 0,1 0 0,2 0 0,1 0 0,0 0-875,0 0 0,0 0 0,0 0 927,2 0 0,-1 0 0,0 0 0,-4 0 0,-1 0 0,1 0 0,0 0 0,2 0 0,-1 0 0,0 0 0,0 0 0,0 0 0,0 0 0,-1 0 0,1 0 0,-1 0 0,1 0 0,-1 0 0,0 0 0,-1 0 0,-1 0 156,0 0 1,0 0 0,0 0 0,-1 2 0,0-1-1,0 1-231,0-1 0,0 0 1,-1 2-1,0 1 1,-1 2-1,0 0 1,25 1-1,-2 0 1,-4 1-1,-1 1-87,-1 1 1,-2 1 0,-2 2 0,-1 2 103,-1 3 0,0 2 0,1 0 0,-1 0 0,-2 0 0,0 1 0,-3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11190 4905 11305,'-33'-2'-148,"-1"-3"0,6 4 1,6-4-1,1 3 1,4 1-1,0-2 0,-1-2 353,-1 2 0,0 0 0,5-1 445,0 0-526,6-1 1,3 5-104,10 0 0,-2 0 0,7 0 0,2 0 94,6 0 1,4 0 0,6 0 0,2 0 54,3 0 0,5 0 178,10 0-269,2 0 0,13-2 0,4-1 0,4-3 0,6 0 0,-35 2 0,2 0 0,3 0 1,2 0 113,4-1 0,1-1 0,3 0 0,0-1-148,4 0 0,1 0 0,4 0 0,-1 0 0,1 0 0,0 0 0,3-1 0,1 1-414,4 0 0,0 0 1,0 2-1,1 1 394,0-2 0,1 2 1,-2 2-1,-1 1 1,3-2-1,0 1 1,1 1-1,1 1-13,2 0 1,-1 0 0,-3 0-1,0 0-119,0 0 1,-1 0 91,-2 0 0,0 0 0,-2 0 0,0 1 0,1 0 0,0 1 0,0 1 0,0 1 0,-1-1 0,0 2-53,-3 0 1,0 1-1,-2-1 1,0 1 0,0-1-1,1 1 1,1-1 0,1-1-325,2 2 0,-1-1 0,-2-1 0,-2 0 359,-2 1 0,0 0 0,0-3 0,-1 0 0,-3 2 1,0 0-1,0 0 0,0-1-30,0-1 1,0-1 0,-3 0 0,0-1 0,-4 0 0,-1 0 0,0 0 0,-1 0 42,-2 0 1,0 0 0,-4 0 0,0 0 68,0 0 0,0 0 1,34 0-1,-8 0 0,-6 0-5,-2 0 0,-4 0-70,2 0 1,-7 0 0,-4 0 0,-1 0-130,-3 0 0,-2 0 0,-2 0 0,-5 0 620,-3 0 0,0 0-569,0 0 0,-6 5 0,-6 0 0,-1-2 1284,-4-1-1447,-1-2 402,-8 0 1,-5 1-1386,-13 4 1228,1-4 0,-24 12 0,3-5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4209 4748 8561,'-14'0'-103,"-1"0"1,1 0-1,0 0 1,0 0 0,-2 0-1,-3 0 209,-5 0 0,4 0 0,1 0 0,3 0 0,2 0-25,0 0 1,6 7 0,3 2-158,3 4 0,4 1 0,3 0 0,6 0 20,6 1 1,12-1-12,9 0 99,3-6 1,8 5-1,4-6 1,7 1 0,7-3-1,4-3 1,6-2 110,-35 0 0,1 0 1,5 0-1,1 0-41,3 0 1,0 0 0,1 0 0,0 0 0,-2 0 0,1 0 0,0 0 0,1 0-155,1 0 0,0 0 0,-1 0 1,0 1 106,-1 1 0,0 1 0,-5 0 0,-1 2 0,33 9 0,-1 0 33,-4 1 0,-3 3-42,-5 1 0,-3 0 0,-7-3 0,-4 2-195,-5 1 0,1 1-135,-6-1 0,4-3 0,-8 4 0,5-1 284,4 0 0,-1 3 0,6-4 0,2-1 0,1 5 0,2 4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29147 10165 8367,'-14'-49'-46,"-1"0"0,3-2 0,1 7 0,3 8 0,0 6 244,0 8 1,-6 3 0,-8 1-1,-5-2 1,-8-2 0,-4-4-20,-4-1 0,-8-1 0,-4 0 0,-7-1 763,-2 1-761,4 6 0,-5-2 0,5 8 0,-3 3 1,-4 1-1,-2 1 0,-2 1-113,1 6 0,-4-3 1,33 5-1,0 0 1,-3 0-1,-1 2-99,-2 1 1,0 1 0,-2 1 0,0 2 0,-1 2-1,0 2 1,0 0 0,-1 1-430,-1 1 0,0 1 1,-5 3-1,0 0 451,-5 4 1,1 0-1,1 0 1,1 2 0,1 4-1,1 4 1,2-1-1,1 2 142,0 1 1,2 3 0,2 1 0,1 2-61,0 3 0,3 1 0,4-4 0,2 2 0,-1 3 1,3 3-1,1-2 0,3 2-8,0 1 0,1 1 1,1 3-1,-1 1-67,0 4 1,0-1 0,2-2 0,0-1 0,4 4 0,2 1 0,2-3 0,1 0-44,1-2 0,2 2 0,1 2 1,3 0-1,2-2 0,2 0 1,2-1-1,1 0-215,1-1 1,3-2 0,3-4 0,3 0 242,4 0 0,3 0 1,4 0-1,4 0 1,4-1-1,5-1 1,3-1-1,4-2 62,2 0 0,2-1 1,5-1-1,2-2-94,2-2 1,2-1 90,7 2 1,1-1-1,1-4 1,1-1 0,6 1-1,0 0 1,1-3 0,1-2-1,2-3 1,2-2 0,4-2-1,2-2 1,-24-7-1,2-2 1,-1 0 41,2-1 0,1-1 0,-1-2 0,3-1 0,-1-3 1,0-1-68,-1-3 0,-1-2 1,0 0-1,2 0 1,-1-1-1,0-2 1,2-3-1,-1-2 0,1 0 1,-1-1-1,0 0 1,-1-1-228,0 0 0,-1-1 1,0-1-1,-1 0 1,-1-1-1,0-1 330,18-11 0,0-2-81,0-1 0,0-3 1,-23 10-1,0-2 0,0 0 1,0-1-1,1 0 0,-1-2 1,1-1-1,-1-2 0,0 0 1,0-1-1,0-2 0,-1 0 105,-1-1 0,1-1 0,-1-1-134,-2-2 1,0 0 0,-1-1 0,0-1 0,0-2 0,-1 0 0,-3-1 0,-1-1 0,-2 0 0,-1 2 0,-1-1 0,-2 1 0,11-21 0,-3 1 0,-6 2 0,-4-1 0,-5 2 0,-5-1 258,-4-1 1,-6 1 0,-6 4 0,-8 1-182,-5 6 1,-5 1-1,-6 1 1,-6 2 0,-4 5-1,-5 2 1,-3-1-1,-3 3-64,-4 0 1,-5 2 0,-6-1 0,-4 3-315,-5 3 0,-3 3 0,18 11 0,-1 0 1,-1 3-1,-3 3 0,-1 2 0,-1 0 1,-3 0-1,0 1 0,-2 1-1424,-1 1 0,-2 0 1,1 1 1713,-2 1 0,0 0 0,0 2 0,-1 3 0,0 0 0,-1 1 0,-1 1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4152 9170 13146,'-14'-21'-608,"4"1"0,2-6 0,2 4 0,3 2 1,1 2 728,2 2 0,2 4 173,3 2 0,1 6 0,5 7 0,-3 3 225,-2 2-470,5 1 1,-9 7 0,3 2 0,-2 1 0,0 0 0,2-1 0,-1 3 84,3 1 1,-4 2 0,6 3 0,2 0-82,2 1 1,1-3-152,1 8 1,5-3-1,4 0 1,4 4 123,5 3 0,5 0 1,8 1-1,3 0 80,2-2 0,1 3-211,5-5 0,-5-1 1,-2-5-1,-1 1-13,-3-1 0,-5-4 153,2 0 0,-8-7 0,7 2 0,-2-5 138,-4-4 1,11-3-55,1-2 0,1-3 0,1 1 1,3-5 70,2-2 0,0-7 246,11 1-281,-6-3 1,4 4-1,-7-1 1,-1-1-1,1 0 1,-1 0-1,-4 2 225,-5-2 1,-7-2-242,-3-1 1,-5-2 0,0-1-1,-7-4 49,-6-1 0,-3-2 44,-2-4-200,0-7 0,-1 4 0,-2-9 1,-3-4-1,-2-5 25,-3-2-129,-1-4 1,3 11 0,-1-4 0,-1 6-1,-3 4 1,-3 5 0,-3 3-642,-2 1 1,-3 7 421,-8 3 1,3 3-1,-3 2 1,4 2-688,0 2 610,1 4 0,5 12 0,1 4 0,1 4-1730,4 5 2065,2 3 1,1 13-1,0 1 1</inkml:trace>
  <inkml:trace contextRef="#ctx0" brushRef="#br0">7934 8971 20668,'-6'-21'-2993,"-1"5"0,-2-4 1361,4-1 1,4 5 1884,1-3-85,0 10 0,1 9 0,2 11 0,4 5-93,0 3 0,-3 6 0,2-1 0,0 3 113,4 1 0,-2 5-173,1 0 0,1 5 0,5-3 0,4 0-499,5 0 0,4 4 757,6-1-96,8-3 0,10 4 0,10-7 0,8-4 0,7-6-61,-35-13 0,1-2 0,1 0 0,1-3 1,-3-3-1,1-2 0,0 1 0,-1-1 50,1-1 0,0-1 0,1-1 0,0 0 38,-1-3 0,-1 0 1,0 2-1,-1 0 1,28-4-1,-3-1 405,-4 2 0,1 0-819,-1 4 397,-1 2 0,-10-9 0,-4 5 0,-1-2 0,-2-3-24,-1-2 1,-8-3-1,-13-3 1,-1-4-56,-4-4 1,-1-8-185,-2-3 0,-6-3 0,-2-3 0,-1-2-312,0-1 1,-1-4 80,-4 9 1,0 2-1,0 13 1,0 3-367,0 6 1,-1 8 334,-4 5 0,-3 10 1,-8 6 267,-3 6 1,-3 12 0,-6 7 0</inkml:trace>
  <inkml:trace contextRef="#ctx0" brushRef="#br0">5247 16235 8280,'-14'21'-129,"4"-6"0,2 4 0,2-3 1,3-2-1,1 1 0,2-1 0,0 0 672,0 0 0,0-4 0,2-2 0,2 0 663,6-1 1,-2-3 44,1 0-792,-6-2 1,4-4 0,-7-2 559,0-6-938,0-2 1,0-3 0,0 1-1,0 0 51,0 0 1,1-5-1,3-2 1,2-1-2,2-3 1,-4-2-146,6-1 0,-1-6 0,4 0 0,0-4-104,1-7 1,-3 1 118,8-8 0,-3 2 1,-2-4-1,0 3-102,0 2 0,-1-1 1,-2 6-1,-3 4-204,-2 4 0,1 4 282,-3 8 1,-2-1 0,3 6-1,-2 3 32,2 5 215,-4-1-217,5 4 0,-1-2 77,0 1-44,0 6 0,-4-4 1,2 9-1,2 3 36,-2 4 1,-1 5 0,-2 4 0,-2 2 80,-2 2 1,2 2-135,-3 5 0,-1 4 0,1 0 0,0-2 24,-1-1 1,5-1-81,-4-1 1,3-1 0,2-2 0,0-2 165,0-3 0,0-6 75,0-4 0,2-7 0,3 0 354,4-6 1,4-11-420,1-10 0,5-3 1,0-1-1,-3-1 102,-5 1 0,1-5 187,-2 0-470,2-1 0,-4 6 0,-3 0 0,-2 1 0,0 3 0,2 3 0,-2 3 173,-1-1-185,-2 6 205,0 7 1,1 21-131,4 4 0,3 3-28,6-7 1,2 0-1,1 3 1,2 1-449,-1-2 1,-4 1-286,-4 1 0,1-4 1,-5 4-1,0-3-1047,1-2 1,-3 7 1007,-4 3 1,0 2 774,0 3 0,-6 12 0,-2 3 0</inkml:trace>
  <inkml:trace contextRef="#ctx0" brushRef="#br0">5958 16903 8428,'4'-14'19,"3"1"1,-1 2-1,2 2 1,0-2-1,3-2 1,0-1 387,-2 0 0,4 0 0,-3-1 0,1 1 0,0 0 96,-2 0 1,-1 0 0,2-1-285,-6 1 1,-2 5-1,-4 1 1,-2 1 107,-6 4-333,-9 2 1,-3 1 0,-8 3 0,-5 5 0,-7 7 0,-9 6 0,-6 4-552,-4 2 0,0 8 195,-5 3 316,0 3 1,30-17 0,1 1 0,0 0 0,0 0-1,2 1 1,0 1 0,-27 23-102,6-1 190,5-2 1,18-5 0,5-5-1,10-5 1,15-8 0,14-10 53,13-8 0,11-6-44,10-5-11,4-2 0,6-12 0,-1-2 0,3-1 0,1-3 1,1-1-1,-2 1-15,-5 1 1,-7 2-18,-9-1 0,-2 2 0,-12 7 0,-11 0 51,-9-1 1,-18 8 374,-10 2-415,-15 3 1,-12 4-1,-4 3 1,1 4-1,4 5-271,1 5-141,-5 3 0,15 2 0,-1 0 391,9 1 0,-1 2 0,10 1 0</inkml:trace>
  <inkml:trace contextRef="#ctx0" brushRef="#br0">9171 5459 10640,'-14'0'-116,"4"-1"0,2-4 0,2-5 1,3-2 638,1-3-362,9 1 1,-6 5-1,5 1 1,-1 0-1,2 2 1,-1-2-452,0 0 0,5 0 0,-1-2 266,2 6 0,9 2 0,1 2 0</inkml:trace>
  <inkml:trace contextRef="#ctx0" brushRef="#br0">9541 5246 8484,'-23'5'-62,"3"-1"0,3 1 0,1 0 0,3 0 0,0-2 0,1 0 564,-2 2-796,6-4 543,1 6 324,7-7 0,0-2 30,0-3-320,0 4 54,0-6 1,0 6 153,0-4-450,-6 3 1,4-6 0,-4 5 0,0-1-12,-4 0 0,2-2 0,1 0-15,0-2-19,-4-2 0,5-4 0,-5 0 0,3 0 58,2 0 1,-4-1-61,5 1 22,-6 0 1,10 0 0,-6-2-1,3-1 1,-3-4 5,-1-1 1,5 4 0,-1-2-1,2-1 4,2-2 0,0 2 1,0 2-1,0 2-44,0-2 0,0 3 21,0-3 1,0 3-1,0 2-33,0 0 0,2 0 18,2 0 0,-2 4 0,4 1-2,1-3 22,0 0 1,6-2-1,-2 1 49,-1 4 1,-1 1-57,5 3 0,-4 2 0,1-5 0,3 0-68,3 0 1,4 5 18,-2-2 1,3-1-1,6-1 1,1 1-39,-1 0 0,10-4 59,0 6 1,8-6 0,-5 4 0,6 0 30,4-1 0,6-2-59,4 4 56,1-6 1,-5 9 0,0-4 0,1 1 0,2 1 0,2 0 0,-2 1-46,-2-1 0,1 2-27,2-3 9,-2 4 1,4 1 0,-6 0-1,0-2 1,0-1 0,0-3 0,-2-1-216,-3 1 1,-1-5 221,-4 1 1,-4 2-1,1-1 1,-6-2 28,-4-2 1,-2 4 47,-8-1 1,-4 1 0,-5-5 143,-1-1 0,-5 1 400,1 0-151,-7 6 0,3-5 1,-6 4 715,0-4-900,0 5 0,2 2-219,3 6 0,-2 0 0,6 0-130,2 0 1,-3 5-120,2 0 203,-7 6 0,8-3 0,-5 6 0,0 2 0,2 1 198,0 2-154,-5 6 0,5-7 0,-5 5 0,2 3 1,-2 0-1,1 1 0,-1-1 99,1-3 0,1 1-228,-5 4 198,0 1 1,5-7 0,0-3-1,-2-3 1,-2-2 918,-1 0-651,0-6 1,0-3-50,0-10-439,0 3 0,2-4 1,1 4-547,2-2 0,1 2-1401,-1-3 1518,-4 4 0,6 2 0,-6 4 1,3 5 569,0 2 0,1 9 0,-5 1 0</inkml:trace>
  <inkml:trace contextRef="#ctx0" brushRef="#br0">11844 4336 13906,'-14'-6'-404,"-1"4"1,3-4 0,1 1 90,1 0 0,5 1 1,-2 2 857,0-3 1,3 2-560,4-6 0,1 5 159,4 0 0,-2 2 1,5 1 419,-2-4-408,5 3-106,-3-4 1,6 4 0,1-1 0,-1-2 0,0 2 339,0 2-365,0-6 1,5 6 0,2-4 0,1 2 0,3 0-14,2-2 1,3-1 0,2 3-1,3-2 192,1 2 1,2-1-285,4 0 0,7 2 1,2-3-1,1 4-73,0 1 0,-1 0 142,1 0 1,5 0-1,-2 0 1,5 0-63,0 0 0,-1 0 49,-3 0 0,1-2 0,-1-1 1,-3-2 1,-1 2 0,-6 2-162,2 1 183,2-7 1,-1 6 0,3-6 0,-3 3 0,-1-3 34,-1-1 1,5 1-1,-4-4 1,-3 3 50,0 1 0,-3-4-33,1 2 1,0 1-1,-1-2 1,-1 1 30,-3 1 1,2 0-33,-7 3 1,0 2 0,-4-5-1,-3 2-1,-2 3 1,-3 1 100,-7 2 1,-5 0 87,1 0-121,-7 0 1,2 2-67,-10 3-159,3-4 87,-4 12 1,6-10 0,0 6-1,0 2 1,0 2-173,0 1 219,0 1 1,0 0 0,2 3 0,1 2-1,2 2-9,-2 4 0,3 0 1,-1 1-1,-2-1-11,-1-3 0,2-4-52,1 5 1,0-7-1,-5 2 1,1-3-243,4-2 1,-3-4-91,2-1 1,-2-4 0,0 3-531,2-2 1,-1-1-17,7-5 1,-1 0 1017,6 0 1,-1 0 0,0 0 0</inkml:trace>
  <inkml:trace contextRef="#ctx0" brushRef="#br0">14147 4165 11560,'-14'-6'-230,"0"-3"1,-1-2-1,3 0 242,2 1 0,2 5 351,4-4 1,4 4-266,0-4 0,6 5 26,8 0-104,-6 2 1,5 2 0,-4 0 0,4 0 0,1 0-109,0 0 5,1 0 1,3 0 0,3 2 0,0 1 0,1 2 66,0-2 0,1-2 0,8-1 0,0 2 41,2 3 1,7-4 2,-2 4 0,1-3 0,1-1 0,-1 2 46,5 2 1,-1 0-89,4-5 0,-2 0 0,-1 0 0,2 0 12,1 0 1,1 0 18,-6 0 0,-4 0 1,0-2-1,1-1 58,3-2 0,-6 1-70,-3 4 0,-3 0 1,-1 0-1,-1 0 92,0 0 1,2 0-77,4 0 0,-4 0 1,3 0-1,-2 0 13,3 0 0,-4 0-36,3 0 1,1 0 0,1 0 0,0 0-45,0 0 0,-2 0 17,-5 0 1,-1 0 0,-2 0 0,-2 0 81,-3 0 0,-1 0 135,-5 0 0,1-5 10,-1 0 0,-5 0-79,1 5 1,-6 0-18,6 0-160,-7 0 1,5 2-1,-5 3-109,2 4 0,0 4 122,-5 1 1,0 0 0,0 0-1,0 1-32,0-1 1,0 2 48,0 3 1,-5-4 0,0 4-1,2-3-57,1-2 1,-2 1 88,-1-1 1,0 0 0,5 0 0,0 0-212,0 1 0,0-6 63,0 1 0,0-6 67,0 6-49,0-7-411,0 3-199,0-6 1,0 7 728,0 2 0,0 4 0,0 1 0</inkml:trace>
  <inkml:trace contextRef="#ctx0" brushRef="#br0">12285 3014 17060,'-5'-43'-777,"0"1"0,2-3 0,1 1 1,2 0-1,0 4 892,0 4 0,0 3 1,0 4-1,2 1 0,1 1 1,2 2 414,-2 1 0,0 7 0,2-2 227,4 3-569,-2 8 0,1 2 0,-5 7 0,1 4 0,0 5-132,-3 2 0,4 9 1,0 3-1,-2 2-27,-2 3 0,-1 4 0,0 2-269,0 1 0,0-3 1,0 5 164,0 2 1,0-4 0,0 0-205,0-1 0,0 0 0,2-4-222,3 3 0,-4 3 1,4-3 77,-3-3 1,-2-1-1,0-3 1,0-2-892,0-1 1,4-7 440,1 2 836,6-3 1,-3-2-1,6 1 1</inkml:trace>
  <inkml:trace contextRef="#ctx0" brushRef="#br0">12796 2673 18272,'-14'0'371,"0"1"1,0 4-1,0 6 58,-1 6 0,1 6 0,1 3-478,4-2 1,1 8 0,5-4 0,-2 2-1,2 0-526,1-1 0,7-1 57,0 0 1,6 1-1,0-2 146,6-4 1,-1-2 0,5-8 0,-1-4 229,4-4 0,-2-4 0,2-1 1,-1 0-1,0-1 94,-4-4 1,1-3 549,-1-6-457,0-7 0,-5-1 0,-1-6 0,-2-1 0,-3-1 62,-2-3 0,-1-1 0,-5-4-4,0 4 1,0 4-1,-2 2 215,-2 0-362,-4-1 0,-7 2 0,1 4 0,0 4 0,-2 4-341,-3 6 0,3-2 1,-2 6-91,2 2 0,1 1 0,1 2-1292,0 0 1866,0 0 1,0 7 0,-1 1-1</inkml:trace>
  <inkml:trace contextRef="#ctx0" brushRef="#br0">13379 2616 19336,'8'-10'-700,"-3"1"504,-3-2 1,-4 4 0,-1 4 0,-4 6 423,0 7 0,2 7 0,-3 4 1,0 1-442,0 3 1,0 1-1,-1-1 5,4-1 1,-1-1 0,1 6 0,2-3-151,1-2 1,2 1 0,0-6-292,0-1 333,0-2 0,7-7 0,2-1 0,4-2 0,2-4 429,4-5 0,-3 0 1,5-7-1,-2-3 447,0-4 0,0 0 265,-5-7-740,-6 0 0,4-4 0,-4-1 1,0 1-1,-3-2 55,-3-3 1,2 3 0,1-2-152,-2 7 0,-3 0 0,-3 6 0,-3 1 0,-2 3-346,-3 0 0,-2 3 1,-1 2 66,0 5 0,4 4 0,2 2 233,2 4 0,-5 3 0,3 6 0</inkml:trace>
  <inkml:trace contextRef="#ctx0" brushRef="#br0">13905 2587 19431,'10'-19'-1455,"-2"0"0,0 2 229,0 1 2192,-5 8 0,5 2 1,-5 8-1,2 2-875,-2 6 1,3 4-522,-1 5 1,4 3 0,-2 5 0,0-2-311,4-1 0,2 0 412,1 4 0,5 1 1,0-3-1,0-2-558,2-5 1,-4-3 823,7-2 0,-5-6 0,3-3 0,-2-4 654,-2-1 0,1-6-138,-5-4 0,3-8 0,-9-6 1,0-3 517,-3-1 1,-4-6-505,-1 1 0,0-5 0,-1 5 0,-4 2-320,-4 1 1,-4 7 0,-3 3 0,-1 2-627,-2 4 1,-5 3 0,4 11 0,-2 2 747,-4 3 0,-7 2 0,-3 8 0</inkml:trace>
  <inkml:trace contextRef="#ctx0" brushRef="#br0">16706 8203 27424,'-1'-24'-1439,"-2"0"0,-2 1 1,2-1-1,1 2 1,2 0-1,2 1 18,2 1 1642,-2-5 0,11 9 0,-5-3 0,1 5 0,0 4 1,3 4-1,0 1 0,1 2 173,-4 4 0,2 7 1,-6 11-1,-2 5-689,-1 3 1,-2 6 0,0 3 0,0 4-76,0 4 1,-2 2 230,-3-3 0,2 1 1,-5 2-1,1 1-742,-1-1 0,4-4 968,0-4 1,-3 2-1,3-5 1,-1-1-276,-1 1 1,4-3-1127,-3-9 764,4-2 0,1-7 0,0 0 87,0 1 1,0-9-1,0-6 161,0-8 1,0-5 118,0-1 1,-2-6 0,-1-4-1,-3-3 121,-2-1 0,3-2 0,-3-2 1,0-3-55,0-1 0,5 0 283,-2-2 1,-1 3 0,1 6 0,1 3 305,-3 2 1,6-1 1,-4 6-209,3 6 1,2 8-95,0 10 1,0 8 0,0 7-1,0 2 206,0 4 0,5 0-442,0 3 0,1-1 0,-3 1 0,2-1 101,-2 1 0,-1 4-110,-2 0 0,-2 2 0,-2-2 0,-6 3-108,-3 1 1,-6 7-17,1-6 0,-8 0 0,4-10 0,-2-1 159,1-3 1,1-5 415,-2-10 0,3-3 0,9-7 85,2-4 1,-1-8-498,6-6 0,1-11 0,4 2 0,1-5 243,4-7 0,3 7 0,6-8 0,0 5 630,1 4 1,0 7-435,4 1 1,-3 7-1,3-1 1,-3 7 767,-2 7 0,0 4-986,1 4 0,-8 6 0,-2 9 0,-3 6-297,-2 7 1,0 4-1,0 7 1,-2-1-881,-3 1 1,-1 0 65,-3-1 1,-4 2 950,4 4 1,-4-4 0,-1 5-1</inkml:trace>
  <inkml:trace contextRef="#ctx0" brushRef="#br0">9043 5289 7566,'-10'7'2184,"1"-2"-2050,-1-3 1,1-4-1,1-3 1,2-4 0,3-4 8,1-1 1,-3-8-1,-1-5 1,0-8 168,-1-6-289,-4-5 0,5-10 0,-4-3 0,6-2 0,2-6 0,2-2 0,0-1 13,0 4 1,0-2 0,2 6-1,2 4 36,6 4 1,3 5-75,1 7 0,-2 1 1,0 4-1,-3 7-50,2 5 1,-3 3-4,1-2 45,-5 4 0,7 1 1,-7 0-1,0 1-130,-3 2 0,-1 7 0,0 0-571,0-3 101,0 6 1,0 1 0,0 12-391,0 7 1,0 0 999,0 5 0,-6 3 0,-2 0 0</inkml:trace>
  <inkml:trace contextRef="#ctx0" brushRef="#br0">9086 4094 8517,'-8'-9'-579,"1"1"1,3 0 578,-1 0 0,0 5 0,5-10 0,0 5 0</inkml:trace>
  <inkml:trace contextRef="#ctx0" brushRef="#br0">9029 4066 8517,'-8'0'0,"1"6"0,7 2 0</inkml:trace>
  <inkml:trace contextRef="#ctx0" brushRef="#br0">9043 4080 8517,'0'-9'0,"0"-1"-375,0-1 380,0 5 1,0-7 0,0 4 0,0-4 280,0-1 0,0 4-130,0 1 1,5 4 142,-1-4-279,1-1 1,-11 1-1,-5 1-111,-7 1 0,-5 3 72,-10 4 37,-10 0 0,-11 0 0,-12 0 0,-10 0 0,34 0 0,-1 0 24,-4 0 0,-1 0 0,0-2 0,0-1 0,-6 1 0,0-1 0,0 1 1,1 1 12,-1 0 0,0 1 0,2-1 0,0 0-97,-3-1 1,1-1 0,5 2 0,0 1 0,0-3 0,0 1 0,2 0 0,1 1 11,2-2 0,-1 1 1,1 1-1,0 0 16,-1-1 1,0 0 0,4-1 0,1-1 0,0 2 0,0 0 0,-33-3-26,7-1 1,-2 4 85,6-3 1,9 2-1,8 0 1,7-2 99,4 2 1,2 0-125,8-2-11,4 4 0,6-7 0,-1 4 0,3-2 0,1 0-348,1 0-32,7-6 0,-5 9 60,3-6 1,2 6 193,-6-2 1,6 2 0,-4 0-110,1-2 1,3 0-24,-7 5 170,7-6 3,-3 4 1,6-6-108,0 4 155,0 2 0,0-6 15,0 3 83,0 4 95,0-6 261,0 7-288,0 0 0,-2 7-122,-3 2 0,-2 5-13,-8 5 1,1 4-1,0 7 1,0 3 17,0 5 0,-5 7-14,0 3-4,6 6 0,2-5 0,6 3 0,2-5 0,1-4 0,2-5 0,0-7-1,0-6 0,5-4-37,0-7 0,1-1 105,-1-4-50,-3-9 0,4-8 0,-6-6 0,0 0-41,0 0 0,0 0-163,0-1 1,0-4-1,0 0-538,0 2 266,0 8 453,0-4 0,0 11 0,-6-4 0,-2 6 0</inkml:trace>
  <inkml:trace contextRef="#ctx0" brushRef="#br0">6370 4236 7985,'-8'-14'-407,"0"0"1,5 0 0,-2 0 903,2-1 0,-3 6-79,1-1-181,0 7 1,5-5 0,-1 5 17,-4-1-259,3 5 0,-4 7 1,6 6-1,0 0 1,0 2-72,0 3 1,2-1 0,1 4-1,3 0-27,2 0 0,-3-3 33,4 5 0,-4-7 0,3 2 0,0-3 442,0-2 387,-5 0-157,10-6 0,-12-8-532,4-9 1,1-9 0,-1-1 0,-2 2-617,-1 1 545,4 2 0,2 6 0,6 2 0</inkml:trace>
  <inkml:trace contextRef="#ctx0" brushRef="#br0">12555 9383 12722,'-7'-10'-1444,"-1"1"1,-1-1 1089,0 3 0,5-1 257,0 3 240,2-3-463,8-6 173,2 6 0,2 2 298,-1 6-102,-6 0 1,5 0 508,-3 0-96,-3 0 0,9-2-57,-7-3 0,3 4 0,-3-4 64,6 3-291,-4 2 0,5-1 1,-4-2-27,1-2 1,-4 0-48,6 5 1,-6 0 0,4-1 301,-1-4-274,4 3 1,-3-10 0,4 2 206,-2-3 1,1-1-230,-6 0 0,4 0 0,-3 0 0,1-1-4,-1 1 1,3 5 65,-4-1 1,5 1-125,-6-5 1,6 4-555,-5 1-9,-1 5 350,-4-2 1,0 8 48,0 2 93,0-2 1,0 11 0,0-4 81,0 4 1,0-4-71,0 1 64,-6-1 1,5 1-1,-4-1 1,3 2 0,2 2 33,0 1 1,0 0 0,-1 0 0,-3 1 6,0-1 0,-1 5-28,5 0-42,0 6 1,0-3-1,0 7 1,0-1 0,0 0 24,0 1 1,0-1-1,0 1 1,2 1-14,2 3 1,-2-3-83,3 3 29,-4-3 0,-1 5 0,0 1 0,2 1 0,1-3-59,2 1 1,-1-5-1,-2 3 1,1-3-97,2-1 0,0-7-83,-5-3 272,0-3 1,4-2 96,1 0 100,0-6 1,-7-2 1,-2-6 1,0 0-140,-5 0 1,-1 0-1,-4 0 1,0 0 95,0 0 1,-5 0-168,0 0 0,-11 0 1,0 0-1,-7 0 163,-7 0 0,0 0-66,-8 0 0,-5 0 1,-8 0-1,-1 2-28,-2 3 1,-5-2-1,7 5 1,-4-1 67,-1 1 1,-4-3-125,-1 5 0,5-6 1,6 4-1,2 0-17,3 0 0,-4-3 12,3 4 0,-1-6 0,5 4 0,0-3 66,1 1 0,-4 2-75,3-3 1,-2-1-1,10 5 1,0 0-78,0 0 0,-4-5 15,0 2 1,4 1 0,1-1 0,0-2-36,1-1 1,-5-2 72,4 0 0,2 0 0,7 0 0,3 0 60,1 0 0,2 0 369,4 0-412,7 0 0,-3-5 0,6 0 0,1 2 0,4 0-108,5-2 1,-4 4-160,4-4 81,2-3 1,-1 6 60,4-2 145,2 2 0,-6-3 74,3 1 1,4-3-171,-4 3 0,2 2 0,0-4-437,-2-1 337,0 6 1,5-7-1,-1 5-1041,-4-2 311,3 0 120,-4-1 0,6 3 71,0-7 0,0 6 20,0-6 1,0 5 146,0-4 1,5-1 499,0-4 1,4 0 0,-3 0 0,2 0 82,3-1 1,2 0 101,1-4 0,0 3 0,1-3 0,-1 1 27,0 0 1,0 2-5,1-3 1,-1 3 0,0 2 0,0 0 298,0-1 0,-4 6 247,-1-1 1,-5 6 511,0-6-458,-2 7-595,-8-3 1,-2 6 0,-7 1-1,1 2 1,0 4 0,0-1 0,-2 2 363,-3 0 1,2 1-571,-7 6 1,5-1 0,-5 0-1,-1 2-112,-2 3 0,-1-3 125,-1 2 0,1 3 0,-1-2 0,3-2-2,2-1 1,-1-2-1,4-1 1,1-2 14,-1-1 1,2-7 132,5 1 0,6-4-276,3-4 1,4-11 51,1-8 0,3-4 0,5-2 0,7-1 73,6-3 0,3-1-140,4-4 309,1-3 0,5 4 1,4-5-1,3 1 0,2 3 1001,0 4-818,-1 11 1,-1 2 35,-3 7 0,2 1 0,-9 4 0,-2 4 761,-4 4-959,-8 7 0,6 7-402,-5 5 0,-2 6 1,2-3-1,-6 1-236,-2 3 1,-1 4-1831,5 4 1402,-6-3 1,5 6 797,-4-3 1,-2 4 0,-1 5-1</inkml:trace>
  <inkml:trace contextRef="#ctx0" brushRef="#br0">18128 9909 21095,'0'-10'-3858,"0"1"1,0 4 3256,0-4 1,2 6-1,1-4 760,2 1 1,6 4 245,-2-2 0,-1 2 0,0 0 0,0-1-261,0-1 1,-4-1 0,6 5 236,1 0 0,-3 0-268,1 0 0,-4 0 0,3 1 0,0 3-417,0 0 1,-4 1 932,6-5 1,-5 0 1197,4 0-1202,-6 0 0,5 0-459,-3 0 312,-3 0-450,4 0-67,-6 0 777,0 0-206,-6 0-486,4 0 1,-6 0 3,3 0-24,4 0-24,-6 0-77,1 0 202,5 0 78,-12 0-54,11-6-1730,-10 4 1487,10-4-381,-4 6 1,4 0 372,-3 0 310,4 0 25,-5 0-189,6 0 12,0-7-271,0 6-1444,0-5 732,0 6 287,0 0 567,6 0 55,-5 0-29,6 0 52,-7 0 2682,0 0-897,0-7-1485,0 6-1758,0-6-98,0 7 813,0-6 1,1 4 475,4-2 1,-3 1-196,2-2 1,0 3 210,0-3-383,-2 4 1631,4 1-69,1 0 1,-4 0 955,6 0-311,-6 0-1464,10 0 1,-11 1 0,2 4 0,-1 5-692,2 2 413,-3-4 0,4 6 1,-4-1-1,1 4 1,2 2-1,-1 2 1,1 3-140,0 2 1,4 3 115,-4-1 0,1 2 0,-2 2 0,2 1-543,2-1 0,-4 2 350,6 0 1,-5-1 0,3-5 0,-1 1-338,1-1 0,-3 1 403,5-1 1,-7-4-1,3-2 1,-1 0 324,0 0 0,-1-5 43,-4 2-61,0-3 0,5-2 0,0 1 1,0-1 56,1 0 0,-3 0 0,5 0 0,0 1 166,0-1 0,-4 0-697,6 0 359,-7 1 1,10-6-1,-5 0 1,1 3-108,1 0 310,-1-4 0,1 3 1,-1-6 925,2-2-389,-5-1 0,2-2 933,-3 0-190,-3 0 16,4-7-1513,-6 6-903,0-6 234,0 7 763,0 0-704,0 7 0,-2-6 296,-2 4 1,2-2-12,-3 2 1,-1-2 264,1 7 22,0-7 1,4 5 265,-4-4 36,4-2 1,-6 11 0,7-6-1</inkml:trace>
  <inkml:trace contextRef="#ctx0" brushRef="#br0">18611 10961 21369,'15'-5'-2475,"-1"0"2125,0 2 0,-4 2 348,-1 1 1,-6 1-767,2 4-318,-3 3 410,-2 0 0,-7 4-246,-2-2 403,-4 3 1,4-4 0,-1-1-240,-1-2 669,-2 5 1,4-9-1,0 4 1,-3-1-1,0 0-297,-2-2 453,6-2 1,-5-1 0,4 0 0,-4 0 50,-1 0 0,-7 7 0,-1 1 0</inkml:trace>
  <inkml:trace contextRef="#ctx0" brushRef="#br0">15867 10321 28396,'-42'0'-342,"-2"0"0,-2 0 0,-3 0 1,-2 0-1,-1 0 0,2 0 69,2 0 1,4 5 0,1 0 0,1-2 282,-1-2 1,0-1-1,1 0 1</inkml:trace>
  <inkml:trace contextRef="#ctx0" brushRef="#br0">28237 9042 22723,'-13'-2'-834,"2"-3"0,3-4 0,2-4 0,1-1 0,0 0-695,1 0 1540,-1-1 1,5 1 0,0 0-1,2 0 1,1-1 0,1 1-1,1 0 1,0 0 24,0 0 0,-1 4 0,-2 2-475,3 2 0,-4 7 223,4 9 1,-3 3-1,-4 2 1,-1 4-81,-2 5 1,-4-2-22,4 2 0,-5 3 0,4 4 0,0-1 159,0 2 0,1 0 115,5-4 0,-5 5 1,0 2-1,2 1-100,2 4 1,1-4-11,0 2 0,0-2 1,0 2-1,0-5-270,0-3 0,0-3 188,0-3 0,0 1 222,0-6 63,-7-6 0,-1-8 1,-4-10-1,1-6 151,1-7 1,1-4-93,-6-6 0,6-5 0,1-2 0,2-1-51,3-4 0,1-3-147,2-4 1,0-2 0,0-3 0,0 3 106,0 0 1,2 5 77,2-4 0,0 6 1,3 4-1,0 6 554,-4 7-263,5 4 0,-7 10-188,4 7 0,-2 7-39,2 16 0,-3-2 0,2 7 0,-2 1 85,-2 2 1,0 1-182,0 1 0,0-1 0,0-1 0,-2-2-313,-2-1 1,0 0 58,-5 4 1,6-1 0,-4-2 0,3-3-409,-1-1 1,-4-2 128,4-5 1,-2-6 415,3-3 0,2-15-22,-3-4 1,9-10-1,2 1 1,0-6 337,1-4 1,4 3 114,-2-3 0,4 3 0,1 3 0,2 3 328,3 5 0,0 4-420,9 0 0,-3 7 0,10 4 0,1 4-108,7 4 1,1 6-402,8 9 1,-6 3-1,0 6 227,-6 1 0,-6 12 1,-5 3-1</inkml:trace>
  <inkml:trace contextRef="#ctx0" brushRef="#br0">18825 16278 10808,'0'-14'-371,"0"-1"1,0 6-1,0-1 1,0-1-1,0-1 1,1-1 352,4 4 0,-3-10 0,4 3 0</inkml:trace>
  <inkml:trace contextRef="#ctx0" brushRef="#br0">18938 15681 11326,'-6'-8'-122,"3"-5"1,-6 4 0,-1-4-1,1-1 862,-1 0 0,8 3 0,1 6-552,4 10 0,8 7 0,-1 7 1,1 5-216,-2 3 0,4 1 1,-5 2-1,0 2-280,-4 1 1,-2 0 0,-2-4 0,-2-1-342,-2 0 1,-11-1 365,-8-3 323,-4 3 1,-8-18-1,-4 1 1,-6-7 0,-4-5-1,0-4 1,2-10 410,6-11 0,0-7 1,9-9-1,5-1 412,7-4 0,12 4 0,10-5 0,13 3-257,17 4 1,7-3 0,18 14 0,5 2-274,1 4 1,7 13-522,-4-3 0,8 9 1,2-2-1,-3 2-75,-5 3 0,-8 7-381,-13 6 0,-1 2 0,-15 3 0,-5 0-1110,-10 4 1,-9-1 283,-7 6 1507,0-1 0,-12 12 0,-4 1 1</inkml:trace>
  <inkml:trace contextRef="#ctx0" brushRef="#br0">19066 16932 8542,'2'-41'0,"3"4"0,4 11 1285,4 10 1,6 8 0,0 9-1045,-2 4 1,-7 3 0,-6 8 0,-4 1-21,-4 2-395,2 6 1,-12 2-1,0 6 1,-7 1 0,-4-1-1,-2 2 1,-3-1-1187,0 1 0,-6-3 1227,-2-9 1,1 3 0,-2-7 0,-4-4 506,-3-4 0,4-11-305,4-9 173,6-16 0,2-7 0,10-14 0,4-4 1,10-4 586,7-4 0,15-2 0,14 3 0,11 1-236,10 4 0,4 10-1721,2 8 778,6 4 1,-3 8 0,5 5 0,-2 6 0,-3 8 349,-2 6 0,-1 11 0,0 8 0</inkml:trace>
  <inkml:trace contextRef="#ctx0" brushRef="#br0">18981 17870 8365,'16'-24'443,"1"4"0,4 4 510,1 8 1,2 7-656,4 5 0,-1 6 0,-3 9 0,-7 3-339,-6 0 1,-5 6 0,-6-1 0,-1 6-186,-4 4 0,-9-6 0,-11 4 0,-9-2-587,-8 0 0,-4 1 616,-11-6 0,3-6 0,-9-4 0,2-7 588,-1-7 1,0-4-135,5-4 0,4-11 0,4-8 0,9-6 436,9-4 1,7-2 1053,15-3-1561,2 4 1,17 5-1,9 2 1,14 4 0,11 4-1648,8 3 0,3 8 1461,2 3 0,7 4 0,0 1 0</inkml:trace>
  <inkml:trace contextRef="#ctx0" brushRef="#br0">16010 15894 9382,'-5'-14'-293,"0"0"1,2-1 0,1 1 0,4 0 256,3 0 0,3 6 1,6 3-1,0 3 1,0 1-1,0-2 467,1-2 0,-1 0 0,0 5 391,0 0 1,-4 0 0,-2 2 138,-2 3 1,0-1-534,-1 10 1,-3 1 0,2 13 0,-2 8 359,-2 9 0,-5 7-647,1 9 0,-8 11 0,8-31 1,-1 1-1,-1 4 0,-1 1-220,0 5 1,0 1 0,0 7 0,2 1 30,0 3 0,0 0-1,-2-1 1,1-1-1,5 1 1,-1-1-1,-1-3 1,-2-1-1,1 0 1,0-1-1,1-1 1,0-1-147,0-2 0,0-1 0,0-3 0,1-3 0,2 30 1,0-3-871,0-2 0,0-8 461,0-6 0,-5-13 1,-1-12-1,0-7-2011,-1-6 1294,-4-10 864,3-2 1,-6-20-1,2-7 457,2-10 0,-9-7 0,3-5 0</inkml:trace>
  <inkml:trace contextRef="#ctx0" brushRef="#br0">15910 16591 8670,'-3'-43'-11,"0"0"1,3-36 87,0 3 1,12 1 0,14 4 0,5 6 312,7 5 1,10 3-18,4 0 1,-23 27 0,2 0 0,0 0-1,1 2 1,0 0 0,1 2 231,0 0 1,2 1 0,2 1-1,1 1-417,2 1 0,1 1 1,2 2-1,1 2 1,-1 1-1,1 0 1,-3 3-1,0 0-14,-2 0 0,1 2 1,0 2-1,1 0-20,34-10 0,0 8 0,-7 4 1,-4 0-218,-1 4 1,-1 3 11,-5 5 0,-2 3 0,-4 6 0,-9 2-231,-7 3 0,-6 3 96,-6 6 85,-2 1 1,-8 4 0,-2 3-1,-4 4 1,0 5 30,-4 4 1,-1 10 0,-2 7 0,-2 4-17,-3 1 1,-3 8 78,2-37 1,-2 1 0,1 2 0,0 2 0,0 2-1,0 1 1,0 0 0,-1 0-223,1-1 1,0 1 0,1 0 0,0 0 208,1-1 0,0 1-21,-1 0 0,-1 0 1,4-4-1,0-1 1,-2-1-1,1-1 1,-3 36-1,1-5-12,-3-4 181,2-15 0,-5-1 0,2-15 0,-4-4 0,-5-2 242,-5-1 0,-9-10 1,-5 5-1,-4-3 187,-6-2 1,-7-3-105,-7 4-356,1-5 1,4 2 0,0-5 0,0-1 0,0 0 0,0 0 0,2-1-492,3-4 0,-2 2-207,7-6 0,-5 6 1,4-3-1,2 0-797,2-3 0,6 1-859,0-1 1685,7-1 0,-2 1 0,9 0 572,5-2 0,6-1 0,-1-2 0,-3 0 0</inkml:trace>
  <inkml:trace contextRef="#ctx0" brushRef="#br0">19962 15595 8509,'-5'-14'203,"-1"0"0,-2 0-13,-3 0-44,-2-1 1,4 7-1,1 2 1,0 1 1438,0 1-1354,5-1 1,3 5-1,10 0 1,2 0-43,2 0 1,2 5 0,2-1 0,2 1-111,2 1 0,2 1-8,4 2 0,1 4 1,1-4-1,3 2-34,5-1 0,5 7 0,4-3 0,5 4-21,3 2 1,7-2-1,1 5 1,2 3-36,3 1 1,-31-11 0,0 1 0,2 0-1,1 0 1,1 1 0,0 1 11,3 0 0,-1 1 0,2 0 1,-1 0-1,-2 0 0,1-1 1,0 0-1,1 0-19,1 1 1,0 0-1,1 0 1,1 1-1,2-1 1,0 1-1,-1-1 1,0-1 29,0 0 0,-1 0 0,0-1 0,1 1-772,2-1 0,0 1 748,3 5 0,-1 0 0,-3-7 0,-1-1 0,1 4 1,0 1-1,-2-2 0,-1 0 0,-2-2 0,-1 1 0,-1 0 1,0 0-1,-3-1 0,-1 1-77,35 17 0,-1-2-1074,-10-5 1211,-1 1 1,-4-1 0,-1 1 0,-4-3 0,-5 0 113,-3-3 0,-7-4 0,-4 5 0,-5 0-111,-4-2 1,-3 0 334,-7-3-670,0-3 1,-6 4 0,-3-6 0,-4 1-52,-1-1 1,-11-6-1416,-3-4 1758,-10-2 0,-10-8 0,-11-2 0</inkml:trace>
  <inkml:trace contextRef="#ctx0" brushRef="#br0">19848 17188 8398,'-20'-16'-16,"-2"-2"0,0 0-42,3 0 270,9 2 1,4 7 0,6-1 0,0-1 1160,0-1-1128,6 4 0,7 0 0,7 5 0,4-4 0,6 1 0,6-2 0,5 2 633,2 0 0,8-4-648,6 5-155,6-6 0,14 10 0,-36-2 0,0-1 1,3 2-1,1 0 0,2-1 0,1-1 1,1 1-1,1 0 0,3 0 0,0 0-24,4 1 0,0 1 0,-3-3 1,1 1-1,1 1 0,1-1 1,0 2-1,-1-1-85,0 1 0,0 1 0,1 0 0,1 0 0,0 0 0,-1 0 0,1 0 0,-2 0-58,-2-1 0,0 2 0,-3 1 0,0 0 1,-1 1-1,0 1 0,-2-1 0,0 2 35,-3 0 0,0 1 0,0-2 0,-1 0-224,31 5 189,1 1 0,-5-1 1,-3 1-1,-4 1 1,-9 0-310,-5-2 89,-2-3 0,-7-1 1,-3 0-1,-7-2 1,-5-1-1035,-7-2 1020,-4-7-98,-7 6 0,-8-10 0,-9 6 0,-5 2 424,-5 1 0,-10 9 0,-7 0 0</inkml:trace>
  <inkml:trace contextRef="#ctx0" brushRef="#br0">20190 17799 8364,'-41'0'150,"1"0"1,5 0 579,5 0-237,5 0 0,19 0 0,6 0 142,8 0 1,15 0-255,6 0 0,10-6 1,5-4-1,12-2 38,9-3 0,6 3 1,4-1-1,-34 7 1,1-1-106,1 0 1,2-1-1,4-1 1,2 0-310,3 2 1,1 0 0,0 0 0,2 0 0,0 0 0,1 0 0,2-1 0,2 1 171,4 0 1,0 0 0,-3 2 0,1 1-1371,4-1 0,1 0 1197,-5 0 1,0 1 0,4-1 0,0 2 0,-2 0 0,1 1 0,1 1 0,0 0 0,-1 1 0,0 0 0,-3 0 0,0 0 0,-4 1-1,0 0-175,-2 1 1,-1 1 0,-2-2-1,-1 1 1,-1 2 0,0 1-1,-3 0 1,0 0-102,-6-1 0,0 0 0,35 4 1,-14-5-1,-7 3-245,-4 2 1,-13-3-147,2 4 200,-10 1 1,-3-1 0,-8-1 0,-1 0 0,-4-2 0,-3 2 462,-4 0 0,2-5 0,-4 4 0</inkml:trace>
  <inkml:trace contextRef="#ctx0" brushRef="#br0">23005 16875 8414,'-14'-38'-102,"1"2"0,3-1-250,6 1 1,8 6 0,6 0 0,4 5 784,5-1 0,-3-2-38,3-5 1,-3 3 0,-4-3 0,-1 3 351,-1 1 0,-5 7-36,4 3 104,-6 3 0,3 10 0,-6 6 188,0 8 0,2 5-451,3 1-457,-4 6 0,10 4 0,-4 8 1,1 2-1,3 3 0,1 4 1,3 3 416,-1 3 0,5 7-442,0-2-100,0 3 1,-5 4 0,2 1-1,1 3 1,2 2 0,-2 3-1,-1 0-248,-2-2 0,4 2-340,-4-6 459,3-7 0,-9-1 0,6-9 0,1-2 0,-3-5-857,-2-3-171,2-2 0,-10-11 1,3-3-2232,-4-3 3418,-7-8 0,-2-15 0,-6-8 0</inkml:trace>
  <inkml:trace contextRef="#ctx0" brushRef="#br0">22706 16477 8448,'8'-37'215,"9"-4"43,-2 4 0,16 7 0,7 3 0,14 3 599,13 2 0,3 4-325,-28 9 0,1 0-317,33-7 1,-33 9 0,0 1 0,36-5 0,2 2 0,0-3 0,-3 1-1,-5 0 348,-1 2 1,-5 4-89,1-4-403,0 6 0,-3-9 0,-4 6 1,-7 0-1,-3 0 0,-3 2 1,-4 1 114,-4-2 0,-4 4-20,-11-4-159,-2 4 0,-12 1 0,1 0 0,-1 1 0,-1 4 91,-3 4 0,-4-1-20,-1 2-3,0-1 0,0 10 0,-1 2 0,-2-1 0,-2 2 0,2 0 0,0 5 201,-2 5 0,3-1-356,-2 7 56,2 7 0,-3 0 0,1 9 0,0 3 0,3 6 1,1 4-1,0 2-449,0-1 0,-2 0 322,-3 3-17,4 0 0,-5 5 1,6 0-1,0-4 1,0-4-1,0-6 1,0-4-24,0-1 0,1-6 188,4-4 1,1-3-1,5-1 1,-1 0 77,1-1 0,1-5-127,3-4 36,-7-3 1,4-2 0,-4 1 0,2-1 0,-3-1 0,1-2 0,-1-3-71,-1-1 1,0-1 185,-1-1-85,-3-3 1,4 5 0,-6-7-1,0 0 1,2 0 43,2 1 1,-2-6-65,3 1 7,-4-7 0,-2 3 0,-4-6 1,-5 2-1,-2 1 0,-2 1 0,-2 0-17,-3-3 0,-3 4 3,-7 0-50,1-1 1,-1 1-1,-2 2 1,-4-1-1,-6 2 1,-2-2 0,-4 2-20,-2 0 0,0-3 432,-8 4-260,10-6 1,-9 4 0,14-7 0,-1 0-1,0 0 1,2 0 0,3-2 507,5-3 0,8-1 11,1-4-503,7-2 1,-4 5-1,7-4 1,2 2-570,2-2-516,4 5 515,12-1 1,2 7 0,8 0-1,3 0 1,4 0 461,4 0 0,2 7 0,-1 0 0</inkml:trace>
  <inkml:trace contextRef="#ctx0" brushRef="#br0">24171 16832 11378,'-19'-4'-11,"1"-3"1,4-1-1,5-3 1,4-3-1,10-3 1,12-4 1135,15-1 0,10-2 1,10-4-1,12-1-912,8 1 1,-31 12 0,0-1 0,6-1-1,1 1 1,5-1 0,2 0-97,4-2 1,2 0-1,-2 0 1,0-1-1,5 0 1,0 0-1,-1 0 1,0 0-169,1 2 0,-1 1 1,1-3-1,0 0 1,-1 2-1,0 1 1,-1-2-1,-1 0 65,-1 1 0,-1 0 0,-1-1 0,-1-1-1029,0 2 0,0 0 1017,-3-1 1,-1-1 0,3 1 0,-1-1 0,-3 1 0,-1 1 0,-3 0 0,0 1 0,-3 1 0,-2-1 0,-2 3 0,-1-1 0,-1 1-1,-1 0 250,37-14 1,-15 6-743,-8-1 439,-6 13 1,-10-8 0,-3 11-936,-3 0 492,-14 2 1,-5 8 0,-16 2-1,-6 7 1,-6 5 0,-8 5 0,-7 2-1460,-6 7 1,-5 0 1952,-4 8 0,1-1 0,-6 1 0,0-4 0</inkml:trace>
  <inkml:trace contextRef="#ctx0" brushRef="#br0">24469 17102 8451,'-20'0'0,"4"0"567,-3 0-322,-3-6 0,14 3 0,5-5 0,14 0 0,11 0 689,5-3 1,14 2-505,6-6 1,13 4-1,10-9 1,7 1-75,-35 10 1,1-1 0,6-2 0,0 0-213,3 3 1,1-1 0,3-2 0,1 1-1,8 0 1,2 1 0,-1 0 0,0 0-323,1-1 0,-1 1 1,2 0-1,-2 1 243,-6 2 0,-1 0 1,2 0-1,1 0 1,-2-1-1,0 1 1,-1 1-1,0 0-63,-1 1 1,0 0-1,0 0 1,-1-1 0,-4 3-1,0 0 1,-1 0 0,0 0-346,-1-1 0,-1 1 0,3 0 0,-1 2 192,-7 0 0,0 2 0,-1-1 0,-2 0 0,28 0 0,-4 0-836,-4 0 1,-7 1 610,-7 4 1,-14-2 0,-16 6-1,-7 3-441,-6 0 1,-4-2-32,-1-1 0,-12 2 1,-9 7 847,-9 1 0,0-1 0,-5-3 0</inkml:trace>
  <inkml:trace contextRef="#ctx0" brushRef="#br0">24867 17586 8587,'-14'-2'263,"1"-3"1,7-3 0,12-1 1017,17 0 0,22-3 339,17-6-1417,-23 10 0,3 0 1,3-5-1,3-1 0,5 2 1,3 0-1,1-1 0,1-1 1,2 0-1,2 0 0,2 0 1,1 1-1,2 0 0,1 1-203,1 0 0,1 0 1,-8 3-1,-1-1-60,-2-2 1,0 0 0,-3 3 0,0 1 0,0-2 0,1 1 0,-1 1 0,0 0-273,1 1 0,-1 0 1,-6 1-1,-2-1 360,3 2 0,-2 1-715,-7 0 0,0 2 1,33 2-1,-8 1 1,-9 4-1,-10 4-643,-15 4 1,-16 3-1,-14 3 1330,-6 5 0,-11-2 0,-10 1 0,-3 1 0</inkml:trace>
  <inkml:trace contextRef="#ctx0" brushRef="#br0">25450 17771 8490,'-74'9'-42,"3"0"1,6 3 379,5 0 0,16 1 785,6-4 1,22 2-599,16-6 1,14 0-162,20-5 1,5-2 0,13-2 0,11-6 205,10-3 1,-30 4 0,1-1-368,5 1 0,1-1 0,0-1 0,0-1 0,3 1 0,0 1 0,0 0 0,1 0-96,3 0 1,0-1 0,4-1 0,1-1-13,7 1 0,0 0 1,-4 1-1,1 0 1,2 0-1,0 0 1,-5 1-1,0 1-118,-3 2 1,-2 1-1,0-1 1,-2 0-31,-1 2 0,-1 1 0,-4 0 0,-2 1 0,-5 1 0,-1 0 0,34 0-865,-8 2 1,-5 5 256,-6 0 1,-5 6-1,-1-4 1,-2 3-1557,-3-1 1,0 1 2216,1 4 0,0 4 0,4-1 0,-4 0 0,1 2 0</inkml:trace>
  <inkml:trace contextRef="#ctx0" brushRef="#br0">27498 15524 8643,'-5'-23'-33,"0"1"0,2-1 1,1 3-1,2-1 1629,0 4-1207,7 1 1,-3 2 0,9 0 0,3 1-1,0 2 1,-1 3 0,0 2 541,-1 3 0,2 1-747,3 2 0,-4 3 0,6 5 0,-2 10 290,0 7 1,5 2 16,-5 11-363,-1-1 1,1 8 0,0 2-1,0 7 1,0 4 0,0 7 0,-1 4-52,-3 9 1,-7-32 0,-1 3-104,0 2 0,0 2 1,-3 5-1,0 1 0,-1 1 1,-1 1-1,-1 1 1,-1 0-316,0-1 1,0 1 0,0-4 0,0 1 308,0 0 0,0 0 0,0-3 0,0-1 0,0-4 1,0-1-1,0-5 0,0-2-254,0 38 0,0-13-309,0-11 664,0 0 0,0-21 0,0-1 0,0-10 232,0-5-370,0-7 1,2-7 0,2-6 0,6-1 0,3-4 0,2-6 0,4-5-1650,5-3 0,1-11 1718,-1 2 0,-2-8 0,-3 2 0,3 1 0</inkml:trace>
  <inkml:trace contextRef="#ctx0" brushRef="#br0">27668 15283 8461,'-22'-37'237,"5"6"0,6 5 560,6 7 1,6 4-445,9 0 0,1 8 0,13 2 0,3 3-60,4 2 0,2 0 15,10 0 1,-2 0 0,11 0 0,3 0-151,5 0 0,7 0 1,9-1-1,-36-1 1,0 1-92,2-1 1,0-1 0,3-2 0,2 0-96,0 3 1,0 0 0,4-4 0,-1 1 0,3 0 0,0 2 0,2-2-1,1 0 64,-1 0 0,0 1 0,1 0 0,-1 0-59,2-1 0,0 0 0,0-1 0,1 1 0,0 2 0,-1 1 0,1 0 0,0 0-44,-2-2 0,0 1 1,-3 3-1,0-1 68,1-2 1,1 1 0,-3 1 0,0 1 0,1-1 0,0 0-1,-3 0 1,-1-1-43,-4 0 1,-1-1 0,30-2 108,-12 5 0,-15 0 0,-7 0 0,-9 2 200,-9 3-192,-11-4 1,-6 10 0,-10-4 0,-4 0 26,-4 5 0,-1 5 1,-2 3-1,-3 3 45,-4 2 0,0 2-184,0 1 1,1 2 0,-4 5 0,3 8 1,-3 7 0,4 5-64,-1 2 1,5 6-1,-2 4 1,1 4-155,0 5 1,-5-2 218,14-34 0,1 0 0,-1 0 1,1-1-1,2 2 0,0-1 0,-7 37 16,0 1 0,-1-6 1,1 3-1,0-6 0,0-2 1,4-4 95,1 8 1,4-10 0,-3 4 0,2-8-130,3-5 1,1-1 38,2 1 1,0-2 0,0-4 0,2 2-164,2-3 0,4 0 125,6-3 0,1-1 0,-1-3 0,2-5-42,3-3 0,-4-3 77,4-3 1,-8-3-1,-3-7 1,0 0 15,0 0 0,-5 0 112,2 1 1,-3-1-430,-2 0 1,0 0 30,0 0 0,-5 1 169,0-1 0,-4-5 1,2 1-1,-1-1-82,-3-1 0,-1 5-39,-2-4 190,-7-2 0,4 4 0,-7-5 0,-1 0 0,-4 1 265,-4-4-116,-10 5 1,-2-7-1,-8 4 1,0-3-1,-3-1 1,-2 2-1,-2 2 347,-2-2 1,1-1-403,4-2 0,-5 0 1,-1 0-1,-2 0 54,-3 0 0,4 0-178,-3 0 1,-1 0 0,-8-2 0,-1-1-66,3-2 0,-2 1 87,10 4 0,4-5 1,2 0-1,6 2 193,5 1 0,0 2-4,16 0 0,5 0 0,6 0 508,1 0-144,8 0-658,7 0 1,8 0 63,2 0 0,0-4 0,5-1-25,2 2 1,-3 1-197,2 2 1,-6 0 0,4-1 0,0-3-864,0 0 1179,-5-1 0,10 5 0,-5 0 0</inkml:trace>
  <inkml:trace contextRef="#ctx0" brushRef="#br0">28223 17372 8367,'-21'-20'0,"10"6"0,-3-1 0,9 8 0,-1 7 0</inkml:trace>
  <inkml:trace contextRef="#ctx0" brushRef="#br0">14517 16775 8588,'-29'0'-64,"-1"-1"0,-1-2 0,-1-2 1,4 2-1,4 1 519,3 2 0,-2-5 0,4 1 0,1-1-125,3-1 1,0 4 0,3-4-1,1 1 208,1 0-114,1 1 1,1 2 458,3-3-910,4 4 109,1-6 0,6 7 1,3 0-1,4 0 1,1 2-1,0 1 0,2 2 337,3-2 1,2-1-351,2-2 1,6 0 0,-2 0 0,6 0 13,3 0 0,2 0 171,5 0-269,-1 0 0,3 0 0,4 0 0,7 0 0,11 0-54,7 0 0,5 0 0,-37 0 0,1 0 0,1 0 0,1 0 24,2 0 1,1 0-1,-3 0 1,0 0-889,4 0 1,1 0 946,-2 0 1,1 0 0,-1-1 0,2 0 0,-1 0 0,-1-1-1,0-1 1,-1-1 0,0 1 0,-1 0 0,-3-1 0,0 0-1,-2 1 1,0 0 49,38-3 0,-10-5-76,2 1 0,-14 2 0,-3 0 0,-8 0-85,-10 0 0,-4 4-305,-4-6 299,-12 7 0,-5-3 196,-16 6 0,2-2 0,-6-1 0,-4-2-313,-4 2 0,-1-3 0,-4 0 1,2-1 818,2 1 1,-2-4-635,1 6 0,-5-7 1,5 1-1,2-1-30,1 2 0,2-2 202,0 6 1,1-6 0,2 3 609,1 0-431,7-5-229,-3 12 1,7-6-1,6 7 1,5 0 0,7 2-1,2 3-46,-1 4 1,6 4-30,-3 1 1,4 5-1,0 0 1,-2 0-121,-1 1 1,-8-2-13,-2 6 110,0-7 0,-12 10 0,1-5 0,-6 0 0,-10-1-401,-9-1 1,-3-4-1,-13 4 1,0-1-2742,2 0 3152,-5 0 0,4 2 0,-5 1 0</inkml:trace>
  <inkml:trace contextRef="#ctx0" brushRef="#br0">13152 16534 8530,'-14'-29'8,"-1"1"0,3-1 0,2 3 0,6 2 1,2 5 809,2 3 0,0 2 0,2 0 0,2 1-19,6 4 0,7 2 0,4 9 1,1 3-305,3 4 0,2 8 1,3 4-1,3 1-110,5 3 0,5 2 1,3 3-1,2 2-67,3 1 0,7 6-919,9-1 406,-4-3 0,-1 5 0,-9-7 0,-2-2 1,-1-1-699,1-1-155,-12-7 0,-4-2 1,-16-5-1,-5-1-419,-4 0 1,-5-6 0,-12-3 1485,-7-4 1,-6-7-1,-9-2 1</inkml:trace>
  <inkml:trace contextRef="#ctx0" brushRef="#br0">13621 16434 10565,'-36'-14'-568,"1"0"452,7 0 1409,5 6 1,8 1-689,5 7 1,12 7 0,-2 4-1,1 4 49,1 4 1,-2 7-482,0-3-52,0 4 0,-2 3 1,-2 2-1,-6 3 0,-3 1-138,-1 3 0,-6 3 0,-4 0 0,-3 1 55,-1-1 1,1 0-13,3-5 0,-3 3 0,5-5 0,0-2-362,3-3 0,5 0-435,4-11 0,-1 0 1,8-7-775,5-2 1,10-4 1575,12-6 0,9 0 0,4 0 0</inkml:trace>
  <inkml:trace contextRef="#ctx0" brushRef="#br0">13408 16676 8575,'-14'0'4,"-1"-5"0,1 0 0,1 1 0,2-1 564,2 0 0,6-6 1,-2 2-1,5-4-291,5-1 0,-2 4 1,6 1-1,2-2-52,2-2 1,1-1 0,1-2-1,-1-1 4,0-2 1,0-2-1,0 4 1,1-4 32,-1-1 0,0-1-128,0-6 1,5 1-1,0 1 1,-1 2 13,-3 1 1,1-1-144,3-9 0,-3 9 1,3-3-1,-3 1 11,-2 0 0,0 3-130,0 1 1,-1 5 202,-4-1-156,-2 10 31,-7 2 0,0 9 1,-2 3-1,-3 4 0,-6 4 1,-4 1-1,-4 2-146,1 3 1,-2-2 215,1 7 0,-5-5 1,4 3-1,-1 0 62,0 0 0,3-4-7,3 1 1,1 1-1,0-1 1,1-2 60,4-1 1,2 3-141,7 0 1,0 0-1,0-5 1,2 1-529,3-1 1,4 2 220,10 2-2339,-3-2 2636,5 11 0,-1-5 0,2 7 0</inkml:trace>
  <inkml:trace contextRef="#ctx0" brushRef="#br0">30896 15894 14555,'-13'-22'-440,"2"3"1,3 3 0,0 2-1,2 0 1,-1-1 0,3 1 935,-3 0 0,4 1 1,-5 2-1,0 2 1,2-2 255,0-2 1,-4 4-1,4 1 1268,-2 1-1150,5-4 1,-3 11-328,6 0 0,0 7 0,0 7 0,1 0 269,4 0 0,4 7-809,10 3 1,-1 7 0,5 4 0,3 1 245,1 4 0,-2 1-370,3 1 0,-2 1 1,7 0-1,-3-1-377,-2 1 0,1 0-200,-1-1 1,1-1 0,-1-3 0,-1-6-804,-3-7 0,-2 0 707,-3-6 0,-8-1 0,1-7 0,-2-3-2110,-2-2 1960,-5 5 1,2-9 1212,-10 2 1,-9 4-1,-9 0 1</inkml:trace>
  <inkml:trace contextRef="#ctx0" brushRef="#br0">31351 15809 8454,'-8'-22'-561,"-3"-5"1,4 5 2359,-1-1 0,4 5-534,-6 8 0,5 4-933,-4 6 0,4 4 0,-4 4 0,-1 3 22,2 5 0,-4 3-281,2 0 1,-2-2 0,-3 7 0,1 1 164,0 2 0,0 2-202,0-1 1,-1 2 0,-1 2-1,-1 3-252,-2 1 0,-5 0 1,4 4-1,-2-2-142,-3 1 1,-1 1 265,3-3 1,-4 3 0,5-7 0,-1-1-37,5-2 1,2-8 229,2-3 1,1-3 730,3-2 249,4-6-312,6-2-890,0-12 0,5 3 1,1-5-1,2 1-3911,3 4 4031,-5 2 0,7 1 0,-5 0 0</inkml:trace>
  <inkml:trace contextRef="#ctx0" brushRef="#br0">17375 7677 27892,'0'9'-1639,"0"1"1,0 1-1,0 2 1,0 2 0,0 3-1,0 1-2107,0-2 3461,0-1 0,0-2 0,0 0 0,1-1 0,4-5 0,4-8 437,4-8 1,-4-6 0,1-4 0,1-1 315,2 2 1,1 6 409,0 1-654,-6 7 1,5-5-1,-4 5 1,4-2 0,1 2-1,-1 3-337,-4 5 0,-1 1 0,-5 5 0,2-1 839,-2 1-682,-1 2 1,-7 1-1,-1 0 1,-2-1 429,-3-4 0,3-1-374,-2-3 1,1-4-1,-6 6 55,1-1 1,5-4-180,-1 2 1,6-2-355,-6-2 1275,7 0 1005,-3 0 767,6 0-583,0 6-3457,0-4 1173,-7 4 0,6-4 0,-6 1-83,1 2 1,3-1 138,-7-4 0,7 2-488,-1 3 1,0-4-102,0 4-442,2-3 57,-4-2 2418,6 0 1,1 0-504,4 0 1,-3-2-1000,2-3-461,-2 4 486,-2-6-1634,0 1 1184,0 4 0,2-4-265,2 6 895,-2 0-8,4 0 1247,-6 0-95,0 0-358,0-6-1091,0 4-159,0-4-253,6 6 230,-4 0 411,4 0-26,1 0 1,-4 0-7,6 0 37,-5 0 0,8 0 1242,-2 0 1,2 0 44,2 0 1,-1 1-546,-3 4 1,-3-3 0,-3 4-2453,0 0 289,7-4 1240,-9 4 135,4-6 0,1 0 1,1 0-1</inkml:trace>
  <inkml:trace contextRef="#ctx0" brushRef="#br0">17517 8430 23820,'8'0'-2442,"-1"-1"1580,-2-4 64,-3 3 0,3-4-453,-10 6 0,2 0 1980,-7 0-482,7 0 1,-5 0-333,3 0 1,4-6-1,-6-2 1</inkml:trace>
  <inkml:trace contextRef="#ctx0" brushRef="#br0">16607 8928 23024,'-7'-8'-1429,"4"2"1,-6 6-1,-2 0 2074,-2 0-635,-1 0 1,-11 0-1,-7 0 1,-7 0-1,-12 0 1,-11 1-1,-13 2 1,31 0-1,-1 1 5,-2 0 0,-2 0 0,-7 0 0,0 1 0,-2 2 0,0 0 0</inkml:trace>
  <inkml:trace contextRef="#ctx0" brushRef="#br0">11886 8772 21865,'-45'-11'-473,"-1"1"1,0 2 0,0 0-1,-1-1 1,1-1 0,2 2-1,1 0 411,2 1 0,0 0 1,-35-2-1,35 4 0,0 0 1,-1 0-1,-1-1 0,-1 0 1,-1 0-1,1-1 1,0-1 41,0 1 1,1 0 0,-3 1-1,0 0 1,-2 0 0,0 0 0,-2 2-1,-1-1-453,-1-1 0,0 1 0,-1 1 1,1 0 487,2-1 0,1 1-15,-1 2 0,0 0 0,0-3 0,-1-1 0,1 3 0,-1 2 0,1-1 0,0 0 0,2 2 0,0-1 0</inkml:trace>
  <inkml:trace contextRef="#ctx0" brushRef="#br0">17147 4194 11115,'-14'-14'-218,"0"1"0,-1 2 1,1 3-1,0 2 1,0 3-1,0 3 53,-1 4 201,1 4 0,-5 13 1,0 2-1,2 6 0,1 6 1,3 6-1,2 8 1,3 6-1,2 8-86,3 5 30,-5 9 1,6 2 0,0-35 0,0 1 0,1 0 0,0 1 0,1 2 0,0-1-123,0-1 1,0 0-14,0-2 1,0 0 0,0 37 0,-1-5 0,-3-7 0,-2-12-39,-2-10 1,-6-7 0,-7-13 0,-1-3 207,-3-6 1,-2-8 158,-1-5 1,-1-5 0,1-5 0,1-6 353,3-6 1,4-6-214,6-5 1,6 0-1,6-1 1,10 2 163,11 4 1,14-3-371,10 7 1,3 5 0,9 6 0,3 2-273,1 3 0,-2 1 37,-5 2 1,3 8 0,-4 6 0,-1 8-530,-2 5 1,-11 3 191,-3 3 317,-11 4 1,-2 5 0,-7 1-1</inkml:trace>
  <inkml:trace contextRef="#ctx0" brushRef="#br0">31436 6867 8416,'0'-27'245,"5"5"0,1-5-48,2 11 1,-8 8 0,-5 10 0,-14 2 0,-11 4-246,-8 0 59,-3-2 0,-13-6 0,-4 0 0,-5 0 0,-7 0 0,-4 0 0,33 1 0,-2-2 0,-1 1 0,-2-1 0,-2 0 0,0-1 0,0-1 0,0-1 0,-1 1 0,0-2-31,0 0 1,0-1-1,-4 0 1,0 0 0,0-1-1,0 0 1,1 0 0,0-1 66,2 1 0,0 0 0,4 0 0,1 0-1129,-3-1 1,1 2 1103,3 2 0,-1 0 0,-2-2 0,-1-1 0,5 2 0,0 1 0,1-2 0,0 1 0,1-1 0,0 1 0,0 0 0,1 0 0,-39-6 245,2-2 1,7 4-363,9-1 2,9 7 1,-2-8 0,8 7 0,5 0 0,8 3 0,7 1-1130,8 0 5,8 6 788,10 2 1,10 6 428,8 0 0,5 1 0,5-1 0</inkml:trace>
  <inkml:trace contextRef="#ctx0" brushRef="#br0">29431 6625 8416,'14'-29'-153,"2"3"1,2 2-203,1 5 910,-1 9 0,-6 6-323,-8 8 0,-12 3 17,-15 2-133,-10 4 0,-12-5 0,-12 6 1,-7 0-1,-7-1-8,-5-4 1,1 4-1,35-9 1,0 0-1,0 0 1,-1 1-204,-38 5 1,4-2-269,8 1 0,12 4 1,12-2 362,8 6 0,12 5 0,2 7 0</inkml:trace>
  <inkml:trace contextRef="#ctx0" brushRef="#br0">3143 6724 8437,'-13'-1'7,"5"-2"1,10-2-1,10 3 1,12 4 168,8 3 1,5 6-1,11-2 1,6 4-221,6 1 0,6 0 0,13 0 0,-35-6 1,0-1-1,5 0 0,0 0 0,3 0 0,1-1 0,-1-1 0,0-1 1,1-1-1,1-1 0,1-1 0,-1-1 0,-1 0 0,0 0-331,-2 0 1,-1 0 0,1 0 0,-1 0 317,-4 0 0,-2 0 97,-1 0 0,-2 0 1,38 0-1,-6-1 1,-4-2-1,-10-4-55,-13-1 30,-4 5 1,-18-3-1,-4 6 1,-13 0 72,-17 0 1,-15 6 257,-13 4-303,-9 2 0,-4 3 0,-6-1 1,-1 0-1,-1 0 201,2 0-129,4 1 0,10-3 0,0-1 0,2-3 0,3-1-135,5-4 1,11 5 19,8 1 0,6 2 0,8-1 0,0-4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2474 2459 8400,'-57'15'-123,"1"-6"0,-1-1 0,0 0 0,2 0 0,2 1 0,8-1 1,5-1 45,7-1 1,8-5 0,1 4 0,0-3 0,1-2-1,0 0 125,3 0 0,-1 0 0,4 0 0,-2-2 128,2-3-104,-5 4 0,6-5 1,-3 7-1,3 2 1,2 4-1,1 0 1,4 5-14,4 0 1,3 4 7,2 3 0,8-3 1,6 4-1,12-1 52,10 0 0,10 0-160,15-5 1,17-4 0,-33-6 0,2 0 0,3-1 0,1 0-275,3-1 0,1-1 0,2 0 1,1-2 321,3-1 1,1-1 0,5 0 0,2-1 0,6-4 0,2 0-1,1-1 1,2-1 16,-25 2 1,0 0 0,1 0 0,0-1 0,2 0 0,0 0-10,3 0 0,1-1 0,0 1 0,1 0 0,0 2 0,0-1 0,0 1 0,0-1 0,-1 1 0,0 0 1,0 0-1,-1 0 31,0 1 0,-1 1 0,1-1 0,-1 1 0,0-1 0,1 1-24,2 0 1,0 1-1,1-1 1,0 1-1,1-1 1,0 1-1,1 1 1,-1-1 0,0 0-1,-2 1 1,0 0-1,-1 0 13,0-1 1,-1 0 0,1 1 0,0 0-1,1 1 1,0-1-13,0 0 0,0-1 0,0 1 0,2 2 0,-1 0 1,0 0-1,-2-1 0,0 0 0,-1 0 0,-1 0 0,0 1 1,0-1 48,0 1 1,-1-1 0,1 1 0,-1-2 0,0-1 0,1 1-53,1 1 1,1 1 0,0-1-1,0 0 1,-1 0 0,1 0 0,-3 1-1,0 0 1,0 0 0,-4-1-1,0 1 1,-1-1 5,25 1 0,0-1 0,-4-1 0,-2 0-17,1 0 1,-1 1 0,-2-1 0,-1 0 0,-3 1 0,-1 0-1,-5 0 1,-2 0 17,-5 0 1,-1 1 0,-1-1 0,-1 0 6,-5 0 0,-2 0 0,33 0 0,-10-3 0,-9 4-205,-6 1 0,-3 6-82,-6 4 1,-2 2 0,-2 4 0,-1 3-1210,2 5 1462,-5 2 0,9 8 0,-3-1 0,3-2 0,4-1 0</inkml:trace>
  <inkml:trace contextRef="#ctx0" brushRef="#br0">18526 11032 19404,'0'-22'-464,"6"1"1,2 7 0,2 0-1,-1 0 1,1-1 0,-1 3 0,-1 1 484,-1 1 0,-1 1-156,-1-5 269,-4 6 0,7-3 1,-3 6-1,4 0 0,4 0 1,1 1-1,0 0 0,1 3 1,-1 1 900,0 0 0,0-6-374,0-4 1,-1-3-503,-3-1 1,-4 5 0,-6-1 0,0-1-231,0-1 1,-2-3 137,-2 1 1,0 0-1,-5 0 1,-2 0 246,-2-1 0,-6 3-408,0 2 1,-1-1 0,1 5 0,-5 0-21,-3-1 1,4 2 77,-1 5 1,-5 0-1,-4 0 1,0 0 264,-2 0 1,1 0 57,-4 0 1,-3 2 0,4 3 0,-1 3 599,0 0 0,5 4-391,-5-2 1,7 1 0,-4 0-1,2 0 122,0 5 0,-2-5-435,2 8 1,3-7 0,-3 7-1,1-3 44,-1-2 0,4 2-207,1 3 1,1-3-1,6 3 1,1-2-99,-1 2 0,2-2-29,5 7 0,2-5 0,1 3 0,1 0-158,-1 0 1,3 2 80,-1 5 0,4-6 0,-3 1 0,0 3-195,0 4 1,-1-1 207,-6 4 0,6-4 0,1 0 0,0 1-282,0 2 1,5 2 198,-2-2 0,4-3 1,1 4-1,1-3-306,4 2 0,3-3 446,6 3 1,0-1-1,2 0 1,2 1 59,1-2 1,4-1 84,-4-1 0,2-1 1,-2 1-1,3-1 94,0 1 1,0-3-103,-3-2 0,3 1 1,7-4-1,-1-1 130,0 1 0,1 3-9,-1-5 1,1 0 0,-1-5 0,1 0 295,-1 0 1,1 0-223,-1 1 1,-4-6 0,-1-1 0,1-2 417,-2-2 0,3-3-273,-6-1 1,2 0-1,-2 0 1,3-1 414,0-4 1,5-3-558,-3-6 0,3-5 0,1 0 0,0 0 42,1-2 1,-1 5-145,1-2 0,-1-3 1,1 0-1,-1 1 11,0-1 0,-4 1-40,0 1 1,-7 3-1,2-4 1,-3 1-241,-2 0 0,-1-5-39,-4 5 0,4-6 1,-4 1-1,2-1-298,-1 1 1,3-3 314,-4 4 0,4-4 1,-1-2-1,-1 1-345,-1-1 0,-1 1 219,6 0 0,-6-1 1,1 1-1,-1-1-300,-1 1 0,0-2 353,-3-3 0,-4 1 0,4-6 1,-4 0-114,-1 2 0,0 1 234,0 7 0,-1-1 0,-4 1 1,-4 1 261,-4 3 0,-1 4 36,0 6 1,-1-5 0,1 0 0,0 3 105,0 5 0,0-2-194,-1 4 1,1 2 0,0 1 0,0 1-187,-1 1 0,1-1-152,0 5 1,0 8-1,1 6 1,2 8-4393,2 5 4713,5 1 1,-8 13-1,4 4 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5460 11615 15223,'-14'0'-268,"0"0"0,-1 0 0,1 0 1,0 0-1,-2 0 0,-1 0 1,-2 0-1,1 0 277,3 0 0,-4 0 0,0-2 0,1-1 0,3-2-70,0 2 0,1 2 1,0 1 96,0 0 1,4 0 239,1 0-72,6 0-47,-4 0-153,7 0 1,2 0 0,3 0 0,4 0 0,5 1 0,5 2 28,5 2 1,4 0 33,6-5 1,3-2 0,11-3 0,6-2 251,6-1 1,6-7-271,10 1 1,-34 7 0,1 0 0,4-3 0,1 0 0,1 0-1,1 1-216,2-1 1,1 1 0,2-3 0,2 0 240,2 2 1,0 1-63,1-4 0,-1 1 0,-2 3 0,0 0 0,-1-1 0,1-2 1,1 1-1,0 0 0,0 1 0,0 0 0,1-1 0,-1 1 0,-1 1 1,-1-1 36,-3 0 1,-1 0 0,1 2-1,0 0-19,-1-1 1,0-1-1,1 0 1,-1-1-1,-2 2 1,-1-1-1,1 1 1,0 1 12,0 0 0,-1 0 1,-1 1-1,-1 0-28,1 0 1,-1 0-18,0 0 0,1-1 1,-4 1-1,0 0 1,-2 1-1,0 0 0,35-4 1,-7 4-1,-7 1 1,-6-1-8,-5-2 0,-9 5-35,-10-2 1,-9 3 0,-7 1-34,-6-4 23,-5 3 1,-14-10 0,-6 4 0,-10-2-122,-7 1 1,-1 6 0,-6-3 0,-3 1-243,-5 0 1,2 0-169,-3 5 522,3 0 1,-1 0 0,1 0 0,0 0 0,4 0 226,4 0 1,3 0-1,6 0 1,3 0 115,5 0-122,4 0 1,13 2 0,10 3 0,11 4 187,9 4 0,9 1-228,-4 0 0,0-4 1,-5-1-1,-1 2-215,-3 2 0,-5 1-51,-10 0 1,-2 0 0,-9 1 0,-4 0-186,-8 4 1,-9-1-334,-10 5 616,-3 1-170,-7 5 1,-6 5-1,-1 3 1</inkml:trace>
  <inkml:trace contextRef="#ctx0" brushRef="#br0">16607 7421 8526,'-10'-27'-31,"2"2"0,2 1 0,1-1 1,1-2-1,-1-1 0,3-1 164,5 1 1,5-1 0,8-1 0,2-1 0,2-2 0,2 1 210,3 2 1,-2 3 0,0 2 0,1 3 321,-2 1-625,-1 2 0,-7 11 1,0 4-1,0 2-213,0 2 1,-6 6 113,-3 4 1,1 2 0,-1 4 0,-2 5 192,-1 7 0,-2 2-55,0 8 0,-5 5 1,0 6-1,1 1 67,-3 4 1,6 1-135,-4 2 0,-1 2 1,1 1-1,2 3-49,1 2 1,2 2-2,0 9 0,0-9 0,-1-1 0,-2-6 119,-2-3 1,-6-7-10,1-2 0,-2-6 1,-3-4-1,1-6 43,0-7 1,0-3-76,0-3 0,-1-8 1,1 2-386,0-5 211,0-3 0,6-12 1,1-2-1,3-5-140,-1-5 1,0 0 128,5-10 1,0 4 0,0-8 0,-1 3-57,-4 1 1,3-4 247,-2 0 0,-3 6 0,3 8 1,-1 3 231,-2 2 0,0 6-112,-8 4 1,3 5 0,1 9 0,1 10-10,-1 10 1,5 11-126,1 7 1,5 5-1,5-1 1,4 4 30,4 1 1,7 4-43,4 1 0,3-2 0,3-8 0,2-6 76,1-7 0,0-6 70,-5-9 0,1-11 0,-1-15 0,1-10 161,-1-11 0,1-10-296,-1-5 0,0-3 1,1-1-1,-1 1-389,1 3 0,-6 4 355,1 11 0,-7 2 0,4 7 0</inkml:trace>
  <inkml:trace contextRef="#ctx0" brushRef="#br0">14844 13790 16985,'-22'0'-215,"1"-2"1,7-2-758,0-6 1,6 2 0,5 0 1112,6 2 0,5 1 0,7 4 0,4-2-4,5-2 1,5-2-1,4 4 1,6-3 237,7-2-288,5 5 1,7-8 0,4 5 0,6-2 0,7-3-1,-33 4 1,2 1 0,3-1 0,2 0 42,5 0 0,0 0 0,-3-1 0,2 1-98,3 0 0,2 0 0,-3 0 1,0 0-1,2 0 0,0 1 1,0 1-1,1-1-306,1 1 0,1 1 1,-3 0-1,-1 0 342,1-1 0,0 0 1,0 0-1,0-1 1,-3 4-1,-1 0 1,2-1-1,-1 1-95,1-2 0,-1 1 0,-6 3 1,-1-1 2,-2-1 0,0-1 0,-2 2 0,-1 1 1,36 0-1,-4 0-105,-6 0 1,-3 0 15,-18 0 0,-1 6 0,-8 5 113,-5 6 0,-8 2 0,-1 7 0,1 2 0,2 7 0</inkml:trace>
  <inkml:trace contextRef="#ctx0" brushRef="#br0">22806 7606 9766,'-22'-37'-229,"1"-4"0,7 5 0,1 0 0,4 3 0,4 4 0,3 4 0,2 3 364,0 1 1,0-2 0,0 4-1,0 1-101,0 2 1,2 2-1,1 0 1,2 0 424,-2 0 1,-1 4 137,-2 1-511,0 5-119,0-2 1,-5 19-1,-1 6 1,-1 6 0,-1 5-1,0 3-104,-3 5 0,3 5 177,-1 4-49,6 4 1,-8 1 0,4 0 0,1 2-1,0 1 1,1 2 0,0 0 3,1-1 1,-6 1 2,5 0 0,-6-2 0,2-2 1,-4-6-81,-1-3 1,0-6 119,0 0-15,-7-6 0,8-6 0,-2-10 1,0-6-1,4-4 0,-1-4 200,-1-5 1,4-10-154,-1-6 0,7-6 1,-2-1-1,4-4 41,1-3 0,1 2-21,4 7-51,3-3 1,6 10-1,0-5 1,0 3 0,1 4-1,0 6 1,3 3 137,1 2 0,1 3-74,-1 1-104,-3 0 0,5 11 0,-7 5 1,0 3-1,0 3 0,1 0 1,-1 2-287,0-2 0,-5 3 121,1-6 53,-1 6 1,7-15 0,3-1-1,6-6 1,7-3 0,8-3-1,5-5-892,7-6 1013,-3-3 0,7 2 1,-6 1-1</inkml:trace>
  <inkml:trace contextRef="#ctx0" brushRef="#br0">23588 10918 8324,'14'-6'-301,"0"-2"0,5-6 1,8 1 300,11 4 0,12-4 0,1 5 0</inkml:trace>
  <inkml:trace contextRef="#ctx0" brushRef="#br0">23673 11032 8358,'-28'-30'412,"2"-3"0,10 3 24,16 8 1,10 9-1,17 13 1,1 2-437,-2 2 0,2 4 0,-6 6 0</inkml:trace>
  <inkml:trace contextRef="#ctx0" brushRef="#br0">23730 11075 8411,'6'-8'0,"2"1"0</inkml:trace>
  <inkml:trace contextRef="#ctx0" brushRef="#br0">25464 13150 21010,'-23'-19'-783,"1"-1"1,1-2 0,4-2 0,2 2 0,6 3-260,4 3-285,4 8 1788,-6 2 0,6 12 0,-4 4 0,3 2-581,2 2 0,0 7 0,2 4 0,1 5 40,2 3 0,4 7 0,-2-1 1,1 6-50,3 2 0,0 7 1,0-2-1,0 5-291,5 4 0,-2 3 1,5 0-1,-3-7 120,-2-8 1,0-5 0,0-3 0,-1-4 68,-4-9 0,4-7 0,-3-12 308,2-4 0,-2-3-723,-1-2 669,-6-7 0,5-1 0,-5-6 0,2 0 1,-2 0-504,-1-1 369,-2 1 1,-2 5-1,-3-1 1,-4 1 573,-4 1-250,-1-5 0,-2 12 1,-1-4-1,-4 3 1,-1 2 266,-3 0 0,0 0 0,0 0 0,1 0 463,-1 0 1,-2 2-662,-2 3 0,2-4 0,2 6 0,3-1-75,1 3 1,1-1 0,3 2 0,-2 1 65,1 1 0,7 3-428,2-1 0,-1-1 0,-2-2 0,2-2 914,5 2-826,-3 2 1,7 1 0,-5 0 0</inkml:trace>
  <inkml:trace contextRef="#ctx0" brushRef="#br0">25123 13989 19952,'14'-14'-164,"-6"0"1,11-1-1,-3 1 1</inkml:trace>
  <inkml:trace contextRef="#ctx0" brushRef="#br0">25237 13889 19184,'14'0'-1150,"-6"2"1335,-3 3 0,-4-2 0,-2 6 224,-4 2 0,-4 2-61,-10 1 1,-4 1-1,-5 0 1,-2 4-11,-3 5 1,1 1-487,-6-1 1,7 3-1,-1-5 1,7 0-194,6-3 0,9-3-405,6-2 0,13-5 0,15-1 716,17-1 0,24-3 0,7-4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15100 4635 9097,'-15'-19'157,"1"0"1,2 1-1,1 4 1,3 3-1,0 2 711,0-3 0,6 6-899,2 1 46,7 4 1,15 2 0,6 3 0,10 2 0,9 0 0,12 2 0,12-2 4,-30-3 0,2 1 8,5 2 0,2-1 0,6-4 0,3-1 0,6 3 1,3 1-1,4-2 0,3 0 0,5 1 0,1-1 1,-26 0-1,0-1 0,1 1 0,0-1 0,0 1 1,1 0-234,-1-1 0,0 1 0,1-1 0,-1 1 1,1 1-1,0-1 235,0 0 0,1-1 0,-2 0 1,21 0-1,-1 0 0,-3 2 1,-1 0-1,-2 0 0,-2-1 53,-2 0 0,-1 1 0,-1 2 0,0-1-153,-2-1 1,-1-1 0,-4 1 0,-2-1 0,-4-2 0,-2 0-1,-4 0 1,0 0-67,-3 0 1,-2 0-1,34 0 72,-12 0 1,-15 0 0,-18-2-508,-9-3 108,-10 4 1,-5-5-1,-12 7 463,-7 4 0,-7 3 0,-7 6 0</inkml:trace>
  <inkml:trace contextRef="#ctx0" brushRef="#br0">13351 6909 8581,'-36'-28'-342,"1"1"0,8 2 0,3 3 0,7 1 0,4 5 1985,4 5-1612,6-2 0,-2 12 0,11-4 0,10 4 0,11 2-20,9 4 0,13-4 1,10 6-1,12-2-28,-30-3 1,1 0 0,4 1-1,2-1 1,5-2 0,1 0-1,5 0 1,1 0 6,4 0 0,3 0 0,5 0 0,3 0-139,3 0 1,0 0 0,-2-1 0,0 0-1,1 0 1,0-1 0,-1-1 0,0 0 121,-1-1 1,0 0-1,-1 2 1,1-1-1397,3-2 1,0 1 1348,-8 2 0,1 1 0,8-3 0,0 1 1,-8 3-1,0 0 0,1 1 0,1 0 74,1 1 0,1 1 0,-1-3 0,0 1 0,2 2 0,0-1 0</inkml:trace>
  <inkml:trace contextRef="#ctx0" brushRef="#br0">21299 6895 12361,'0'-25'-101,"3"-4"1,6 1-1,12 4 1,12 10-1,14 11 1,17 11 114,13 11 1,-37-7 0,1 2-1,4 2 1,1 0 0,-1 0-1,0 0-88,0-3 0,0 0 1,3 1-1,1-1 1,-3-3-1,1-1 1,0 0-1,1 0 1,-2-1-1,1-1 0,0 1 1,1-1 100,0 0 1,2 0 0,-1-2 0,1-1 0,5 1 0,1-2 0,0 1 0,0-1-536,-1-2 0,0 1 1,-2-1-1,-1 1 556,-1 0 1,2 1-97,3-3 0,2 1 0,-2 3 1,1 0-1,6-2 0,1-1 0,0 2 1,0 1-1,3-1 0,0 0 48,2 0 0,1 0 0,0 2 0,1 0 0,0-1 0,1 0 0</inkml:trace>
  <inkml:trace contextRef="#ctx0" brushRef="#br0">27327 6625 11975,'55'-3'-5,"1"1"0,-1-1 0,0 1 1,0 1-1,1 1 0,-1 0 1,-1 2-1,1 1 52,25 3 1,0 2-506,-25-2 1,1 1-1,0 0 1,23 4 0,0 0-1,-22-4 1,0 0 0,0 0-1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25081 6938 21945,'12'-23'-986,"-1"5"1,-3 2 0,-2 0 0,-1-1 2743,2-2 1,-4 0 0,5 4 136,-2 1-1743,-1 6 1,-7 4 0,-1 8 0,-3 6 0,-1 4 0,-1 5 0,0 5 0,-3 3 0,-1 3 0,-2 3 0,-1 5 485,1 3-744,-6 1 0,4 6 0,-3 1 0,3 1 0,2 4 0,0 3-246,-1 4 1,3 4 0,2 5-1515,6-4 1840,2-3 1,2-7 0,0-3 0,0-4 0,0-5-1,2-9 80,2-8 1,-1-2 0,7-6 0,-1-1-160,-1-3 0,0-7 0,-5-1-706,2-1 0,1-4-32,-1 2 1,-3-4 0,2-4 0,-2-6-1,0-3-3584,2-1 4440,-2 0 1,4-7 0,-6-1 0</inkml:trace>
  <inkml:trace contextRef="#ctx0" brushRef="#br0">24583 6980 21945,'-19'-28'-977,"0"-1"1,2 1 1461,1 0 0,6 1 0,2 1 1,2 4 739,3 2 0,1-4-446,2 5 0,2 0-400,3 5 1,3 0 0,6 1 378,0 4 0,5-2 1,0 4-108,-2-1 1,5 5-1,2-3-459,3 0 1,6 4-1,2-4 101,1-1 1,4 6 0,7-6-294,5 1 0,4 5 0,8-11 0,7 6 0,8 0 0,-36 2 0,0 0 0,1 1 0,0 0 0,1-1 0,0 1 0,0 0 0,-1 0 0,-4 1 0,0-1 0,35-5 0,-8 0 0,-5-4 0,-11 4 0,-10-2 0,-11 1 0,-8 1 0,-10-3 0,-2 2 0,-4 4 0,-7-3 0,-4 2 0,2-4-2346,-7 5 1327,1 1 1,-5 4 0,-1 0 0,3 1 805,2 4 1,-2 9-1,4 8 1</inkml:trace>
  <inkml:trace contextRef="#ctx0" brushRef="#br0">25820 7151 21945,'0'-10'-1211,"0"1"0,0-2 0,0-2 6827,0-1-4194,0 6-1155,0 2 1,0 23 0,0 7 0,0 4 0,0 4 0,0 1 518,0 5 0,0 5-741,0 4 0,-5-3 0,-1 5 0,-1 0-434,1 3 1,-5-1-190,2 1 1,1-6 0,-2 0 0,-1-7 54,-1-6 1,2-4-214,1-6 690,5-2 1,-7-15 0,7-6 0,0-9 0,4-9 790,5-5 0,3-11-390,6-3 0,1-4 0,0-2 0,3-1 103,1-4 0,4 4 91,-4-3-481,7-4 1,0 1-1,8-6 1,-3 3-1,1 2 1,-1 2 0,3 3 6,-3 2 1,-1 8-33,-1 2 0,-6 9 0,-1 5 0,-1 2-1713,-4 6 709,-1 1 0,-2 3 1,1 3-1354,-1 3 1613,-6 9 1,3 1 0,-5 6-1,0 0-1010,1 0 0,-3 5 1781,-4 0 0,7 6 1,1-2-1</inkml:trace>
  <inkml:trace contextRef="#ctx0" brushRef="#br0">26403 7435 21945,'9'0'1809,"1"0"1,-2-1-1287,1-4 1,2 2 70,-6-7-11,6 7 1,-5-10-1,5 4 1,-3-4-1,-1-1 1,-3 0 446,3 0 1,-6 4-1094,4 1 0,-5 1 1,-5-3 156,-4 1 0,-9 7-94,-1-2 0,-4 5 0,2 5 0,-1 5-710,-3 2 0,-2 4 245,-2 3-81,7 3 1,-3 8-1,5 2 1,-1 2-1,0 3 1,4 2-1,1 2-810,2 2 0,5-2 1124,-1-3 0,7 1 1,-2-5-1,4-4 105,1-5 0,6-6 293,3-10 0,6 2 1,2-6 691,2-2 0,0-7-229,-5-6 0,2-7 0,1-4 0,2-1 23,-1-3 0,2-2-293,-1-1 1,5-7-1,-4-2 1,1 0 157,-1-1 0,4 1-408,-5-1 1,5-3 0,-5 5-1,-2 1 54,-1 7 0,-3 1 0,-4 8 0,-3 3-163,1 5-275,-6 5 1,6 7 0,-7 4-270,0 5 1,0 4 261,0 5 0,4 3 1,3 6-1,-1 1-1291,0-1 0,1 1 635,-3-1 258,-2 7 1,9-5 0,-6 3 0,-1-3 0,1-2-1,0-1 1,0-1-2455,1-3 0,-4-5 3275,2 1 0,4-4 1,0 0-1</inkml:trace>
  <inkml:trace contextRef="#ctx0" brushRef="#br0">26730 7435 21945,'9'-22'-2480,"1"3"0,1 5 4006,1 4 0,3-1-541,-1 7-20,0-1 1,0 5-1,1 0 1,-1 1-1,2 4 2551,3 5-3127,-4 2 1,6 7 0,-7 2 0,0-1 0,0 2-442,1 1 1,-7-4-1,-2 3-600,0-2 1,-4 4-1,3-5 1,-4-2-1,-1-1-984,0-2 1,-5 0-91,1 1 1473,-7-7 1,7-2 0,-3-8 0,-1-2 214,0-6 0,5-7 0,-2-4 1,3-3-190,2-6 0,2 2 335,3-5 1,2 3 0,8 1-1,-1 1 117,0 0 1,0 4-1,2 2 1,2 3 226,1 6 1,-1 0-269,-3 9 0,4 1 1,0 7-1,-4 6 487,-4 2 0,2 9-585,-3 3 1,-4-2 0,0 1 0,-1 3-226,0 1 1,-1-4-223,-4 1 1,0-5 0,0 3 0,0-1-1250,0-4 1,0-1 254,0-2 0,0 0 1,2-1 1431,3-4 0,3 4 1,6-5-1</inkml:trace>
  <inkml:trace contextRef="#ctx0" brushRef="#br0">27810 7009 21945,'0'-27'-2061,"2"3"0,1 5 2319,2 3 729,0 8 1,-12-3 0,-2 7-1,-5 1 1,-4 1 3347,-1 2-4125,-6 0 0,4 6 0,-4 5 0,3 5 0,0 5 0,1 1 0,2 3-268,7 2 0,-1 1-517,8 1 1,1-1-1,5 1 1,4-1-1703,4 1 0,9 4 2068,1 0 0,6 0 0,-1-5 1,3 1 202,1-1 0,-1 5 106,-3 1 1,-4-3 0,-7-5 0,-4-3 345,-4 2 1,-5 1 337,-5-3 0,-4 3 0,-12-6 1,-6 1 744,-4-1 1,-4-1-1420,2-4 1,3-1-1,-2-2 1,7-2-947,6-5 0,3 1-2499,2-1 3400,6-1 0,2-16 0,6-4 0</inkml:trace>
  <inkml:trace contextRef="#ctx0" brushRef="#br0">28152 7336 21945,'14'-16'-696,"0"-1"0,2-2 0,1 1 0,4 1 2361,1-2 1,-3-3-1,4-8-1315,3-3 0,5-1 0,4-8 0,1-9 1,6-9-307,-20 25 0,1-1 0,0-5 0,0-2-365,3-3 1,0-2 250,0-4 0,0-1 0,2 1 0,0-2 1,-1 0-1,-1-1 0,-1 4 0,-1 1 1,-1 4-1,-1 1-123,-3 4 1,-2 1-54,8-34 1,-3 4 0,-4 1-1,-1 1 1,-3 0 0,-4 7-1,-4 5 220,-3 9 0,-1 4 213,-2 5 0,-6 5 1,-4 9-1,-3 5 734,-1 4 1,5 5-400,-1 1 1,1 6 0,-5-2 0,-1 3 85,1 2 1,-5 8-575,0 6 1,0 7-1,3 9 1,-1 5-103,-2 7 0,0 9 64,5 10 0,0 4 1,-1 8-1,1 4-119,7-34 1,0 0 0,0 0 0,0 2-186,0 4 1,0 2 0,-1 0 0,1 2 0,1 5 0,0 1 0,0 1 0,1 0-368,0 1 1,0-1-1,3 0 1,-1-1 432,-1 3 0,-1-1 0,3-6 0,1-1 0,-1-1 0,-1-2 0,2-4 0,-1-2-354,0-3 1,-1-2 0,0 33 0,-6-9 0,-2-2-565,-2-7 1,-1-6 839,-1-11 0,1-1 0,0-7 1,0-4-10,0-8 1,-1-4 391,1-9-118,0 0 1,0-7 0,-1-3 0,1-4 0,0-5 0,0-5 0,0-5-701,-1-3 0,1-1 697,0-1 1,0-4 0,0 0 0,1 0 232,3-2 0,-1 6 655,7 1 0,-1 1 0,5 8 0,0 2 345,0 1 0,6 2-387,4 0 1,4 1 0,5 2 0,6 1 1044,7-1 1,4 5-1439,7 1 0,1-1 0,2 0 1,3-2 394,1-3 1,2 3-910,5-2 1,-1 6 0,-4-4 0,-5 0-229,-3 0 0,-7 5-572,-4-2 1,-5 3 0,-4 2 0,-5 0 1309,-3 0 1,-2 7 0,0 1-1</inkml:trace>
  <inkml:trace contextRef="#ctx0" brushRef="#br0">29047 7364 21945,'-14'24'-1768,"0"-1"0,0 3 2202,-1 1 0,3 1 1298,2 0-1310,-2 1 0,4-1 0,-5 1 0,2-1 0,3-1 103,2-3 1,1 1 0,5-6 0,2-2-260,2-1 0,4-6 335,7-1 0,0-6 1,4 0-1,5-6-159,3-6 1,0-5 19,-4-5 1,4-3-1,-5-8 1,0-4 261,-3-4 1,0-3-619,-4-1 0,2-1 0,-9 0 0,0 2-106,-3 3 0,-4 4-106,-1 5 1,0 2 0,-1 2 0,-4 5-1525,-5 4 0,-2 5-778,-3 11 1,1 0 0,0 1 2339,0 4 1,0 3 0,-1 6 0</inkml:trace>
  <inkml:trace contextRef="#ctx0" brushRef="#br0">29261 7535 21945,'14'8'311,"2"3"0,1-5 0,3 2 1167,3 3 0,-6-3 1,2 1-1,-3 2 96,-2 2 1,-1 1-1507,-4 0 1,-3 1 0,-6-1 0,0 0-575,0 0 0,-6-6 2,-3-3 639,-4-3 0,-1-2 0,0 0 1,-1-4 245,1-5 1,1-2 0,4-13 0,4-1-382,4-2 0,2-8 0,4-3 0,4-3 0,9 0 0,4 2-992,5 1 0,-2 1-61,8 0 0,2 3 0,0 11 0,0 5-1288,-1 7 1,-5 5 2689,-6 6 1,-5 13 0,2 2-1</inkml:trace>
  <inkml:trace contextRef="#ctx0" brushRef="#br0">30085 7549 22459,'-8'-14'275,"2"-1"0,4 1 0,-1 0 0,-2 0 0,2 0 3819,2-1-3471,1 8 0,1 3 0,2 12 0,2 6 0,-2 4 0,-1 1-939,-2 0 0,0 6 1,2-1-1,1 3-1077,1 1 0,1-1 684,-5-3 0,0 1 1,0-5-1,0 1-3438,0-1 1217,0-1 2909,0-4 1,0-9 135,0-6 0,0-8 0,2-11 0,3-5 126,4-2 0,-1-8-32,1 1 1,1 0 0,6 5 188,3-1 1,-4 7 0,4 3-161,-3 3 1,-2 8 0,1 4 0,-1 2-20,0 2 0,-1 13-216,-4 6 0,2 6 1,-6 3-1,-2 1-254,-1-1 1,-2-1-202,0-3 0,0 1 1,0-4-893,0 1 1386,0-5 0,0-4 589,0-13 1,0-7-385,0-7 0,6-6 0,3-4 0,4-3-202,1-1 1,5-2 309,0-4 0,2 6 0,-4-2 0,4 5 597,1-1 0,-5 8-700,2 3 0,-3 3 0,-2 7 0,-1 5 370,-4 8 0,-1 8-623,-3 12 0,-4 2 1,6 2-1,-2 2 1,-1 3 1,6-6-168,-5 3 1,6-4 0,-2-4 0,4-2-228,1-5 0,0-8 613,0-1 1,5-7-1,2 0 1,1-8 391,3-9 1,2-2-308,2-8 1,-6-4-1,1-7 1,0-1-577,-2-4 1,3-2 437,-6-6 0,0 3 0,-5-6 1,0 4 160,1 6 0,-8 1-100,-2 12 0,-3 2 0,-4 14-194,-3 2 1,-2 6-391,-8 8 0,-4 6 0,0 9 0,0 4-835,-1 4 0,4 6 422,-3 1 74,3 5 1,4-4 0,2 3 0,4-4 0,1 0-217,0-1 0,1 0 0,5-5 0,4-1 537,5-3 1,4-5 612,5-10 1,3-2 0,6-7 0,1-2 237,-1-3 1,1-4-124,-1-10 1,0-5 0,1-7-1,-1-4 1350,1-1 1,-2-1-874,-4-1 0,4-1 0,-5 6 1,0 3 449,-3 4 0,-8 7-1077,-1 10 1,-5 3-1,3 7 1,-1 4-267,1 4 0,-5 12 1,2 6-1,-3 6-811,-2 3 0,1-4-747,4 1 1241,-3 3 1,4-6-1,-6 4 1,-2-4-1,-1-3-381,-1-4 1,-8-2 0,3-7 0,-4-1 202,-1-4 1,5-3 524,-1-6 1,2-1 0,-3-4-1,3-4 231,2-4 0,1-8-62,5-2 1,0-10 0,2-5 0,4-5 1122,8-4 1,4-2-783,10-3 1,-1-4 0,11 4 0,3-2 238,5 2 1,-2 11-442,3 13 0,-7 2 0,-4 12 0,-3 6-393,-6 5 1,-5 11-1404,-7 6 1,-7 7 0,-4 7-1,-2 1-1062,-2-1 1,-5 1 1258,0-1 1,-4-4 0,3-1 1375,-2 3 0,-8 1 0,-6 1 1</inkml:trace>
  <inkml:trace contextRef="#ctx0" brushRef="#br0">31777 7350 21945,'8'-14'-1086,"0"-1"0,-5 1 1,2 0 1818,-2 0 0,0 0 1245,2-1-1081,-4 7 0,6-1 0,-7 9-338,0 6 1,1 12-534,4 5 0,3 4 0,6 2 0,0-1 40,1 1 0,-1-1-345,0 0 1,0 6 0,0-1 0,-1-2 698,-3-1 1,1-6 35,-7 0 1,0-1 0,-11 4 0,-9-1 474,-10-3 1,-4-5-384,-8 1 0,-5-4 0,-4 0 0,1-3-490,2-2 0,7 1-1462,4-6 0,5 4 0,4-4 1545,5-2 0,3-2 0,2-1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16976 7137 8353,'8'-29'-131,"5"-2"1,-2 1-1,5 4 1,4 3 0,1 2-1,1-1 1,-1 1 389,-1 1 0,-1-4 1,-5 5-1,-1 2 0,-2 0 1,-3-1 241,-2-1 1,-1-5 0,-5 6 0,0 0-52,0 2 0,0-3 0,0 0 0,-2 4 339,-2 4 0,0 0-742,-5 6 0,4 11 27,-4 8 0,-1 16 1,-4 4-1,0 7 138,0 6 1,-1 4 0,0 7 0,-3 4-74,-1 4 1,0 3-219,5 3 1,0 3 0,0 3 0,6-38 0,0 0-55,-2 4 0,1-1 1,3-1-1,1 0-915,-2 1 0,0-1 852,-4 37 0,1-14 1,1-3-1,-2-7 1,-1-8-1,1-12 1,2-11-459,-2-10 1,-2-9 601,-1-1 1,0-4-1,1-6 1,2-8 314,2-8 1,1-7-127,-2-4 117,-2-3 1,10-8-1,-3-2 1,4-3-1,1-2 1,0-1 0,1 2 835,4 2 1,1 10-769,4 5 0,2 3 0,-2 5 0,3 6 949,1 9 1,2 7-1044,3 3 1,-2 7-1,7 4 1,-1 6-349,-1 7 1,5 2 0,-5 3-1,4 1-437,2 3 1,-6-4-132,11-1 1,-6 0-1,8-5 1,1-1-1082,7-3 0,1-4-497,8 0 2032,1-8 0,3 6 0,1-5 0</inkml:trace>
  <inkml:trace contextRef="#ctx0" brushRef="#br0">18142 7194 8229,'21'-37'-74,"-5"-2"1,4 4 0,1-1-1,1-2 1,2 1-13,-1 4 1,-5 5 0,1 2-1,-4 3 1,0-1 0,-3 0 250,-2 1 1,1 5-1,-5-1 1,0 4 91,1 0 0,-3 1 1,-4 0-1,0 0 130,0 0 0,0-1-148,0 1 0,0 0 0,0 0 55,0-1 1,0 1-152,0 0 1,0 5-1,0-1 13,0-1 1,0 3 16,0-1 0,0 4 210,0-5-229,0 7 1,0-5-200,0 4 1,-1 2 65,-4-3 1,2 5 0,-7 5 0,-1 4-23,-1 4 1,-4 1 50,-3 1 0,2 5 1,-5 4-1,-1 3 80,1 1 0,-1 7-50,-6 3 1,-4 4 0,0 6 0,0 5 88,-2 7 0,3 2-121,-6 9 0,2-3 0,17-30 0,0 0 0,-14 35-336,3-2 0,3 3 212,3-3 0,4 2 0,6-12 0,-1-1-33,1-1 0,0-4 78,0-3 1,6-4 0,2-9-1,1-3-13,0-1 0,0 3 45,5-5 1,0-4-1,0-7 1,0-2-142,0-2 80,0-9 0,2-3-40,3-6 1,-4-1 149,4-4 1,-3-8 0,-2-7 0,0-2-168,0-3 1,0-4 104,0-4 0,0 3 1,0-5-1,0 0 23,0-2 1,4 2 103,1 2 1,0 3-1,-5 1 1,0 2 671,0 4-355,0-4 0,-2 17 0,-3 4 79,-4 12 1,3 7-181,1 15 1,3-1-1,2 11 1,2 0-40,3-2 1,3 4-368,6-7 0,0 0 1,0-4-1,2-3-223,3-2 0,-2 0 69,7-10 1,-5-3 0,5-11 0,1 0-145,2 0 0,6-11-972,0-3 919,-6-10 0,0 7 1,-3-7-1,2-1 0,3 0-1297,-1 1 0,1 3 1723,-1 7 0,1 0 0,-1 0 0</inkml:trace>
  <inkml:trace contextRef="#ctx0" brushRef="#br0">18090 9326 15746,'24'-13'0,"11"-9"0,-3-3 0,0 0 0</inkml:trace>
  <inkml:trace contextRef="#ctx0" brushRef="#br0">15754 9141 8215,'-15'-1'-143,"1"-3"1,0-2 0,0 0 0,0-1 49,-1 4 132,-5 2 1,4 1 0,-3 0 0,3 0 0,2 0 0,0 0 0,0 0 0,-1 1 0,1 2-89,0 2 1,0 2 0,0-3 48,-1 6 0,1 2 0,0 3 0</inkml:trace>
  <inkml:trace contextRef="#ctx0" brushRef="#br0">15014 9298 8140,'-14'-8'83,"5"-5"0,-1 5 168,-1 0 0,3 2 0,0 7 0,0 4 221,1 5 0,2 7 117,-5 2-439,1 0 0,-4 0 1,2 1-1,2 1 1,-1 1-1,1-1 1,1 1 432,2 0 1,1-3-395,5 5 0,3-7 0,6 2 0,10-3 298,7-2 0,15-5-291,6 1 1,13-7-1,6 0 1,4-6 1,1-6 1,-32-1-1,1-1-197,3-2 0,-1-2 1,0-2-1,0-1 0,1-4 1,-1 0-1,-2-2 0,-2 0-354,-1-1 1,-2-2-1,-2-1 1,-1-1-1115,0-2 1,-2 1 1466,16-23 0,-5-10 0,-13 13 0,1 1 0,-1 0 0</inkml:trace>
  <inkml:trace contextRef="#ctx0" brushRef="#br0">15128 11302 8133,'-33'0'-38,"1"-2"0,4-1 0,4-1 0,2-1 0,2 0 0,-1 0 977,4 2-714,1 2 0,2-4 0,3 0 617,6 2-778,6 1 1,20 4 0,4 1 0,7 2-1,6-2 1,4-1 0,7-2-49,8 0 0,6-5-64,9 0 1,6-4 0,-35 5-1,1 1 1,4 0 0,1-2-289,1 0 0,2-1 0,6 0 1,1 0 319,0-1 1,1 0 0,4-1-1,1 1 1,3 1 0,0 0-1,0 0 1,0 1-1,-1 0 1,0 0 0,-1 1 0,-2 0-10,-7 0 1,0-1 0,-1-1 0,0 1 0,-1 1 0,0 1-1,-1 0 1,-2 0-44,-1 0 0,-1 0 0,-1-2 0,-1 0 30,-5 3 1,-1 0 0,37-3 0,-3 3 0,-7-1-82,-7-2 1,-15 1-131,-18 4 0,-7-5 48,-8 0 1,-8 0 33,-6 5 1,-7 0 0,-11 0 166,-1 0 0,-6 0 0,3 0 0</inkml:trace>
  <inkml:trace contextRef="#ctx0" brushRef="#br0">16237 11174 8148,'-9'0'602,"-1"0"115,7 0 76,-3 0-480,18 0-199,-2-6 0,10 4 0,-4-4 0,3 0 0,5-4 0,3-3 0,1-2 296,0-4 0,9-5-298,5-9 0,7-5 0,8-9 0,0-7 20,-28 24 0,-1 0 0,1-3 1,1-1-51,0-3 1,1-1 0,1-4-1,-1 0 1,3-3 0,-1 0-1,-2 1 1,-1-1-171,-1 1 1,1 2-1,-1 4 1,0 1 87,2 1 1,0 1 0,-1 5-1,1 0 1,1 1 0,0 1-1,24-19-98,0 7 1,-3 7 57,0 10 0,2-3 0,-5 6 0,1-1 94,-45 18-47</inkml:trace>
  <inkml:trace contextRef="#ctx0" brushRef="#br0">17687 9860 12428,'-19'8'35,"-4"6"8,-7 7 0,-4 7 21,-3 8 0,-11 12-62,-4 4 0,24-22 0,-1 1 0,-1 2 0,0 1 0,-1 0 0,1 1-183,-1 1 1,1-1 0,1 1-1,-2-1 120,0 1 0,1-1 0,3-2 0,2-2 0,-26 26 0,9-8 2,4-5 0,0-6 79,-5 0 1,8-8 0,5 0 0,5-5-7,0 0 0,4 0-65,2-1 0,5 1 0,5-6-269,4-1 115,3-2 50,2-2 324,7-6 0,-4-2-376,6-6 0,-1-6 0,3-4-229,-1-2 1,-3-3 213,3 1 0,3 0 0,-4-2 0,4-1-347,1-2 0,2-5 346,3 5 0,-2-6 0,5 3 0,0-2 223,0 0 0,-3 2 0,5-2 0,1-4 0,7 1 0,1-4 0,7-9 0,-4 4 0</inkml:trace>
  <inkml:trace contextRef="#ctx0" brushRef="#br0">17632 9695 10406,'-6'7'46,"-15"17"89,-1 4 90,-3 5 0,-4 4-156,-4 5 0,-3 2 1,-7 4-1,-1 4 52,-3 3 1,1 4-100,20-29 0,0 1 0,-22 28 0,22-28 0,0-1 0,-26 29 73,1-2 1,7-7-76,6-2 1,11-6 0,-1-2-1,4-4-76,7-1 0,0-2-113,12-5 1,0-4 0,5-2-213,0-1 1,6-4 234,4-7 1,2-4-1,4-6 1,2 0 10,1 0 0,1-2 40,-1-2 0,2-6 0,5-7 0,0-4-52,-1-1 0,7-2 104,-4-4 0,0 0 1,7-2-1,-2-4 94,1-4 1,5-4-66,-1-6 0,-2 4 0,4-5 0,1 0-19,0-3 0,3 3 44,-11 2 0,1 4 1,-6 4-1,-1 1 28,-3-2 1,-4 5 44,-6 2 1,-7 17-40</inkml:trace>
  <inkml:trace contextRef="#ctx0" brushRef="#br0">17687 9756 12828,'-12'12'61,"-15"15"56,2 6-77,-9 0 1,-2 7-1,-2-1 1,-5 7 74,-4 6 1,-3 8-141,21-29 1,1 0-1,1 3 1,2 0-1,-2-1 1,1 0-1,0 2 1,0 0-182,1 1 1,0-1-1,-23 28 182,10-6 1,4-2 0,7-9 0,3-5-26,5-6 0,3-7 45,2-4 0,1-4 0,2-5 0,2-1 28,-2 0 1,3-4 98,-1-1 0,4-4 1,-3 4-189,2 2 110,1-4-419,5 5 0,0-9-821,0 7 51,0-7 1,1 10-374,4-4 1517,-3-2 0,10 5 0,-4-4 0</inkml:trace>
  <inkml:trace contextRef="#ctx0" brushRef="#br0">16962 11004 8366,'-6'-8'156,"-2"-5"0,-6 5 45,0 0 0,4 2 1,1 6-1,-2 0-181,-2 0 1,-1 0-1,-1 1 1,0 3-93,-4 0 0,1 6 114,-5-5 0,-3 6 0,-7-3 1,-3 1 86,0 0 1,-10 1 81,3 4 0,-9 0 0,-3 1 0,-9-1 301,-7 0 1,-3-4-260,3-1 1,0 0-1,-2 6 1,1-3 56,0-2 0,5 1-264,10-6 0,6-1 0,4-4 1,4 0 79,5 0 1,10 0-398,9 0-25,3 0 0,14-4 162,7-1 0,17-1 1,10 2-1,6 0-393,6 0 1,8-2-208,0 1 1,-1 1 0,3 4 0,1-2 733,0-3 0,5-3 0,-9-6 0</inkml:trace>
  <inkml:trace contextRef="#ctx0" brushRef="#br0">4536 13804 8367,'36'-20'124,"7"4"1,1-5 0,10 2-1,9 2 1,7 3 173,7 3 1,-33 6 0,0 0 0,4-2-1,1 0 1,0 0 0,1 0-133,0-1 1,0 2 0,1 0 0,-1 2 0,-4 0 0,0 0 0,-1 1 0,1 0 0,1 0 0,-1 1 0,0 0 0,-2-1 53,0 1 0,-1 0 0,-1-1 0,-2 1-2482,32 2 2088,-1 0 1,-2 5 0,-4-1 0,-7 0-1,-4-1 1,0 0 0,3 3-2241,4 2 2414,-2 2 0,4-3 0,-6 1 0,0 0 0,0 2 0,-1-1 0</inkml:trace>
  <inkml:trace contextRef="#ctx0" brushRef="#br0">14048 13307 8291,'-34'0'184,"1"0"1,2 0-1,2 0 1,7-2-1,6-1 523,5-2 0,11 0 1,5 5-1,12 0 1,12 0-1,9 0-425,9 0 0,15 0 0,10 0 0,-30 0 0,2 0-278,4 0 0,2 0 0,3 0 0,3 0 0,5 0 0,2 0 0,7 0 0,1 0-540,7 0 1,2 0 0,-21 0 0,2 0-1,1 0 55,6 0 1,2 0 0,0 0 123,-1 0 1,0 0 0,2 0 0,5 0 0,2 0 0,0 0-1,-3 0 1,-1 0 0,1 0 356,2 0 0,0 0 0,0 0 0,-1 2 0,1-1 0,-1 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brush xml:id="br1">
      <inkml:brushProperty name="width" value="0.05292" units="cm"/>
      <inkml:brushProperty name="height" value="0.05292" units="cm"/>
      <inkml:brushProperty name="color" value="#3165BB"/>
    </inkml:brush>
    <inkml:brush xml:id="br2">
      <inkml:brushProperty name="width" value="0.05292" units="cm"/>
      <inkml:brushProperty name="height" value="0.05292" units="cm"/>
      <inkml:brushProperty name="color" value="#57D200"/>
    </inkml:brush>
    <inkml:brush xml:id="br3">
      <inkml:brushProperty name="width" value="0.05292" units="cm"/>
      <inkml:brushProperty name="height" value="0.05292" units="cm"/>
      <inkml:brushProperty name="color" value="#FF8000"/>
    </inkml:brush>
  </inkml:definitions>
  <inkml:trace contextRef="#ctx0" brushRef="#br0">19237 2033 8264,'0'-10'-327,"2"3"0,1-1 357,2 0 0,-1-2 0,-4-4 231,0 0 0,0 4 1,0 1 201,0-2 0,0 3 0,0-2 647,0-1-798,0 5 1,0-2 0,0 3 342,0-4 1,0 1-193,0-1 0,0-1-176,0-4 1,0 4 0,2 3 326,3 0 1,-4 1 181,4 1 0,-4-3 482,-1-6-565,0 6-139,0 2-407,0 6 0,0 1 1,-1 4-146,-4 5 19,4 2 1,-7 2 0,5 2 0,-4 3 0,1 3-48,0 0 0,-4 4 0,4-6-37,-2 2 0,3 2 1,-3 5 26,2-1 0,0-4 0,2-1-16,0 3 0,-6-1 1,5 0 38,2-1 1,0-7-1,0 2 79,-2-3 0,1 3 134,4 0 200,0-6-537,0-1 1,1-12-549,4 0 1,-2-1 0,6-7-834,3 1 1,-5 1-1033,3 1 381,-1 4 1,1-6 2148,-1 7 0,1 7 0,4 1 0</inkml:trace>
  <inkml:trace contextRef="#ctx0" brushRef="#br0">18995 2431 8264,'-14'5'0,"0"-1"0,0 6 280,-1-5 0,1-1 0,2-2 1,1 1 1490,1 2-69,7 0 62,-3-5-1048,6 0-232,0 0 0,6 0 0,3-2 1,6-1 283,4-2 1,-4-1 0,6 3-381,-1-2 0,-2-1 0,6 2-105,1 0 1,2-3 0,1 4-153,1-1 0,-1-6 0,0 4 9,1-2 1,4 3 0,0-4-355,-1-2 1,-4 3 0,-3 0-526,-1 1 0,-6 1 0,1 3-2217,-4-2-544,-7 0 2191,-1 5 1,-9 0 1308,-3 0 0,-3 0 0,-6 0 0</inkml:trace>
  <inkml:trace contextRef="#ctx0" brushRef="#br0">19066 1862 8264,'-9'-4'117,"-1"-3"1,-1-1 1538,-1-3-572,4 5 1,2-7-1,7 5-197,4 1 1,3 0 0,6 6 0,2-2-407,3-2 1,-2-2 0,7 4-1,0-1 20,-2 0 0,4-2 0,-2 0-299,3-2-253,1 5 0,-4-8 0,0 6 0,0 0 0,-1 0-1378,1 1 1,-7-1 37,2 5 0,-3 0 221,-2 0 0,-1 2 1,-4 2 1169,-4 6 0,3 9 0,0 3 0</inkml:trace>
  <inkml:trace contextRef="#ctx0" brushRef="#br0">20062 1734 8279,'6'-12'-42,"2"1"0,1 1 1,-1-1 364,-1-1 0,4-3 0,-3 1 208,-1 0 0,1 1 0,-4 2 1,2 2 120,2-2 1,-4 0 0,4 0 151,-1 1 578,4 7 1,-8-10 234,6 4 0,-4-2-326,5 1-961,-7 4 0,1 12-175,-8 4 0,2 7 0,-4 2-65,0-2 1,2 6 0,-4 2 0,1 5-145,-1 3 0,3 5 0,-3-3-737,2 1 639,-5-4 0,9 9 0,-4-3 0,1 3 1,0 0-122,2-3 1,2 3-1,1-5-39,0 0 1,0-1 0,0-8-69,0-3 0,0 1 0,0-6-201,0-2 1,0-1 0,1-3-77,4-4 0,-2-1 0,7-5-398,1 2 0,-4 0 0,3-5 38,1 0 1,6-5 0,1-1 1016,-6-2 0,9-2 0,-5-4 0</inkml:trace>
  <inkml:trace contextRef="#ctx0" brushRef="#br0">20431 2104 8279,'0'-14'1440,"0"4"823,0 1 0,2 1 1230,3-2-2091,-4 4-1051,6 12 1,-7 7-1,0 6 1,0 0-1,0 2 1,-2 2-423,-3 4 0,4 2 0,-4-1-609,3 0 1,2-1 0,-1-1-718,-4-3 0,3-1 0,-2 4 0,2-4-708,2-2 0,0 4 2105,0-5 0,0 0 0,0-5 0</inkml:trace>
  <inkml:trace contextRef="#ctx0" brushRef="#br0">20517 1763 8279,'0'-21'547,"0"4"1,0-5 0,0 1 686,0 4 1,0 1 0,0 2 0,0 0 1054,0-1 0,0 6 131,0 0-3396,0 5-1972,-7-2 2292,6 12 0,-10 2 0,6 6 656,2 1 0,-5 5 0,0 2 0</inkml:trace>
  <inkml:trace contextRef="#ctx0" brushRef="#br0">20801 1592 8361,'6'-28'431,"2"1"0,2 3 0,-2 4 1628,-2-1-634,-1 5 1,-1-4 0,1 6 694,-2-1 0,-1 9-1764,-2 6 0,-2 6-179,-2 9 0,0-1 0,-4 2 25,2 3 1,-3-2 0,2 7 180,-1 1-309,5 2 0,-5 6 1,5 2-1,-3 1 1,0 4-528,-1 1 359,3 1 0,4 6 1,-2 1-1,-1 1 0,-2 4-26,2 1 0,1 0 1,2-2 5,0-6 0,5-4 1,0-4-1,0-4-442,1-5 0,-5 0-1164,4-11-2047,-3-7-711,4 1 3933,-4-11 0,4-2 545,-6-10 0,0-2 0,0-3 0</inkml:trace>
  <inkml:trace contextRef="#ctx0" brushRef="#br0">21014 2033 8361,'10'-10'0,"-2"1"0,0-2 1483,-1-2 1,-3 4 3919,0-1-4439,-2 7 0,-4 5 1,-2 10-879,-6 6 1,-7 9 0,-2-1 0,0 6-163,-2 0 1,5-1 0,-2 1 275,2 1-654,2 0 0,1-4 1,3-1-1,6 0 0,2-1 1,2-1-434,0-3 1,8-7 0,6-2 697,8-7 0,5-6 1,2-1 295,-1 0 0,2-1 0,2-4 0,2-6 85,3-7 1,-4 1-1,3-7 1,-1-1 127,-3-2 0,-2-1 1,-2-1-1,-1-1 20,-3-3 0,1 8 0,-8-3 0,-3 2 127,-2 4 0,-9 2 0,0 5 0,-6 3 15,-7 2 1,-2 4 0,-4 6-291,-3 0 0,1 2 1,-4 2-1,2 6-181,2 2 1,-2 4 0,1 2 0,2 2-199,1 2 0,2-3 0,-1 3 0,3 0 103,2 0 1,4 1 0,6 2 0,0-3 154,0-1 0,8 2 1,6-4 712,8-1-539,5-3 1,3-7 0,3-3-1,5-3 1,2-2 1621,-3 0-1577,5-7 0,-6-2 0,5-9 1,-2-2-1,-2-2 693,-2-4-1289,-9 6 0,0-7 0,-7 5 0,-2-2 0,-1 2-4644,-2 2 3512,-6 1 1438,-2 4 0,-6 1 0,0 0 0</inkml:trace>
  <inkml:trace contextRef="#ctx0" brushRef="#br0">22735 2346 15768,'1'-10'927,"2"1"1,4-2 0,1-2-477,3-1 0,-3-5 0,1-2 0,2-1 1,3-3-1,4-3-84,1-6 0,0-2 0,-5-5 0,2 1 0,1 3 596,2-3-725,0-1 1,-10 5 0,-1 4-1,0 7 1,-2 6 0,1 3 1393,-4 2-1139,-1 6-835,-2 8 1,4 14 0,3 11 0,-1 7 0,2 6-1843,0 3 1825,-5 2 0,10 1 0,-6 2 0,3 1 0,-1-3-1749,2-4 1869,-4 1 1,4-6 0,-5 3 0,0-7 0,2-6-371,0-6 884,-5-9 1,5-4 0,-5-9-1,4-6 504,1-10 1,-4-7 0,6-4-1,-1-3 14,-1-5 0,5-3 1,-4-2-273,4 1 1,-4-6-1,1 1 34,1 1-434,2 2 1,1 8 0,-1 2-1,-2 4 1,-2 2 132,2 0 0,0 6 1,0 3 12,-1 3-935,-7 2-1517,3 6 1,-6 3-637,0 10 1,0 3 0,-1 6 959,-4 0 1,3 0 0,-4 2 39,0 3 1821,4-3 0,-11 11 0,6-5 0</inkml:trace>
  <inkml:trace contextRef="#ctx0" brushRef="#br0">23417 2331 8201,'14'0'1000,"0"0"1,1 0 982,-1 0 0,0-1 1,0-4-153,1-4-1261,5-4 0,-4-3 0,3-1 1,-3-4-1,-1-1 914,4-3-1370,-9-2 1,7 0 0,-10 2 0,-1 1 0,0-1 37,-3-2 0,-1 5 0,-2 3-307,0 3 1,-6 4 0,-4 1-41,-2 1 1,-3 7-1,1-2-102,0 4 0,0 7 0,-1 3-27,1 4 1,0 8 0,0 2-180,0 4 1,-1 2 0,3 1 46,2 3 1,-1-3 0,6 5 20,2-1 1,2-4-1,1 3 212,0-3 0,6-3 1,4-1 51,2-3 0,7-10 0,2 0 23,1-6 1,-3-2-1,3-6 333,-2-4 1,1-5 0,-4-9 135,2-4 0,5-4 1,-5-3 95,-2-3 0,4-4 0,-2-5-211,-2-1 0,4 2 1,-2 2-94,-2 1 1,-1 8 0,-4 0 313,-2 4 979,3 9-748,-12 3-744,5 14 1,-6 9 0,-1 10-1,-2 5 1,-2 3-135,2 1 1,1 1 0,2-1-94,0 0 0,0 1 0,0-1-31,0 1 0,0 2 1,0-1-409,0-3 1,2-2 0,1 2 266,2-3 0,1-5 0,-1-8 587,4-1 0,-1-7 0,2 1 15,1-2 0,-3-5 0,1-5 154,2-6 0,2-10 1,1 0 1751,0-3-1643,0-1 1,1 0-1,0-1 1,3-1 0,1-1 1501,-2-3-1662,-1 1 1,-7 5 0,-1 1 0,0 2 0,-1 3 582,-1 1-763,-1 2 1,-5 5 0,-2 0 0,-1-1 0,-3 3-493,-2 2 0,3 4-4194,-5 6 2686,7 0-442,-3 0 1,8 6 2401,2 4 0,4 2 0,6 3 0</inkml:trace>
  <inkml:trace contextRef="#ctx0" brushRef="#br0">24213 2090 8201,'8'-7'209,"-3"-2"725,-4-4 1,4-1 0,0 0 2388,-2 0 1,5 6-2287,1 3 0,4 5 0,0 5-830,-4 4 0,2 9 1,-4 2-153,1 2 0,-4 0 0,4 4-270,-2-3 0,-1 1 0,-5 5-459,0-1 0,0-4 0,0-2-87,0-2 0,0-1 0,0-5 280,0 1 1,-1-7 571,-4-4 0,3-4 48,-2-4 0,2-6 1,2-9 340,0-5 0,0-4 0,0-4-10,0-1 1,8-5 0,5 4-383,4-3 0,3 4 1,-1-2-1,5 4-1071,3 4 0,-3 8 0,-1 0-123,3 3 1,-6 8-1,-1 4 50,-3 2 0,-3 8 0,-2 4 49,-2 2 1,-6 7 0,2 2 589,-3 1 1,-4 2 0,-1 4 417,-2 1 1,-6-1 0,2 0-2,-4 1 757,-1-1 1,1-4 0,2-2 0,3-1-1,2-4 710,3-1 1,1-2-1,2 0-292,0 0 1,2-4 0,2-2 573,6-2-1466,2-1 1,4-5 0,2 0 0,2-2-1,1-2 20,-1-6 1,-1-3-1,-5-2 1,1-4-29,-1-5 0,-6-3-205,-3-1 0,-4-1 1,-1 1-105,0-1 1,-1 1 0,-4 1-270,-5 3 0,-1-1 0,0 8-1285,2 4 0,-1 1-1203,-4 7 1833,6 0 1,2 7 0,6 2 0,0 6 957,0 3 0,6 7 0,2 2 0</inkml:trace>
  <inkml:trace contextRef="#ctx0" brushRef="#br0">25009 1990 8174,'15'-34'556,"-1"5"0,-1-1 0,-4 6 1075,-4 4 1,-4 6-1,-1 4-378,0-1 0,-6 5 1,-3 1-1,-4 3-998,-1 2 1,4 7-1,2 2 1,0 4-576,0 1 1,5 0-1,-1 1-34,2-1 0,2 0 1,0 2-231,0 3 1,6-3 0,4 4-480,2 1 874,3-6 0,-1 8 0,0-6 1,0 3-1,1 1 398,-1 0 1,-2 2 0,-2-2 604,-5 1 1,-4-3 0,-1 4 82,0 3-492,-6 1 0,-7-5 0,-7-3 0,-2-2 0,-2-1-280,2-2 0,-4 3 0,8-9-915,0 0 1,2 3-3015,2-6 1169,6 0 0,4-7 725,8-3 1910,4-2 0,13-8 0,1 1 0</inkml:trace>
  <inkml:trace contextRef="#ctx0" brushRef="#br0">25336 2118 8174,'15'-14'-146,"0"0"722,4 0 0,-3 1-427,3 3-734,-9-2 1,-6 12-46,-8 0 0,-4 0 598,-6 5 1,-1-4 0,1-1 141,0 0 1,4 0-1,1 0 715,-2 0 157,5 0 291,-7 0-196,11 0-572,-4 0 1,12-1 175,4-4-492,2 3 0,3-4 0,-1 6 0,0 0 0,-1-2 283,-4-2 1,4 2 0,-4-3 462,4 4 0,1-4 689,0 0-786,-6-6 1,-1 8 590,-7-6-1150,0 5 1,-2 0 0,-3 7-1,-4 5 1,-4 3 12,-1 5 1,0 6-1,0-2-227,-1 2 0,6 2 1,1 4-349,2 1 0,-4-1 0,5 1-335,2-1 0,3 1 0,3-3-1216,2-2 1487,6-3 1,-3-9-1,8-1 1,1-3-1,2-1-253,-1-4 0,-1-8 1,0-4 449,2-4 1,0-3 0,-4-3 0,-1-5 0,5-2 0,0-1 69,-2 3 1,-1-3 0,-2 5 838,0 0-181,-6 1 1,5 9-1,-5 1 1,1 3 1957,1 2-2223,-7 7 0,3 12 0,-6 9 0,0 3 1,0 5 151,0 0 1,0 2 0,0-1-571,0 3 1,-5-1-1,1-5 1,0 1-1074,3-1 0,-4-4 1,0-2-1,2-2-1934,2-2 1,-1-9 1738,-3-4 1,2-3 19,-6-2 1353,6-13 0,-16-3 0,3-12 0</inkml:trace>
  <inkml:trace contextRef="#ctx0" brushRef="#br0">25763 1933 8174,'5'-23'439,"1"1"0,0 1 610,1 4 0,-1 6 0,-3 1 4261,2-1-3531,6 5 1,-8-1-1623,7 7 1,-6 7-1,4 2-2094,-1 4 0,-3 3 0,-4 3 646,0 4 0,5 9 0,0 1 1291,-2-1 0,-1 4 0,-2 0 0</inkml:trace>
  <inkml:trace contextRef="#ctx0" brushRef="#br0">25934 2275 8174,'4'-15'578,"3"1"0,1 0 679,3 0 0,-3-2 1,1-1 535,2-2 0,0-2 1,0 4-421,-1-2 1,-2 0 0,1 5 549,-4-1-877,3 1-1171,-7 0 0,4 12 1,-10 9-283,-4 8 1,1 8 0,0 7-74,2 3 1,-4-2-1,4 6-488,-2-3 1,5 0 0,-2-6 286,3 0 0,2 1 0,0-2 431,0-4 0,0-2 0,0-7 169,0 0 0,2-6 0,3-3 197,4-3 1,4-6 0,1-3 271,0-8 1,2-8 0,2-1 189,0-3 1,6-6 0,-3 0 581,1 1-1000,-5 2 1,8 3-1,-6 4 1,-1 5 0,-2 6 18,-2 2 1,0 7 0,-1 1-195,-4 10 0,-1 3 0,-5 13-12,2 1 0,0-3 1,-5 2-116,0 1 0,0-4 1,0-1-213,0 1 1,0-5-319,0 3 0,0-8 510,0-2 1,0-7 415,0-2 0,4-11 97,1-8 0,6-6 0,-3 1 125,0-3 1,6-1 0,-1-1 254,4 1-668,2-1 1,-5 6 0,1 1 0,-1 1-1,0 5-298,0 5 1,1 5 33,-1 6 1,-2 6 0,-1 4 507,-1 2-198,-7 9 1,8-4-1,-6 5 1,-2-1 0,0-2 822,2 1-1212,-3-4 0,4 0 0,-6-7 1,0 2-1463,0 2 1,0-3-2020,0-1 271,0-6-228,0 3 1620,0-6 2098,0 0 0,0-6 0,0-2 0</inkml:trace>
  <inkml:trace contextRef="#ctx0" brushRef="#br0">26644 2218 8174,'7'-14'138,"-6"-2"1,6 0 0,-3-1 576,1-1 0,2 10 1,-4-6 1438,1 1-1710,7 1 1,-7-1 0,4 2-1,-1 3 1170,1 2-1442,2 1 0,-1 4 117,1-4-719,-1 3-124,-1 2 92,-2 2 147,-6 10-4,0-10 112,0 4 228,0-6 0,2 0 609,3 0 434,-4 0-497,6 0-464,-7 0 0,0 2 1,0 3-1,-2 3 1,-1 1 313,-2 1-424,-6 5 0,3 1 0,-4 5 0,1-2 0,1 1-14,-1 2 1,5 0 0,-1 4 328,1-3 1,4-5-1,-2 1-7,2-4 1,2 0 0,2-3 44,2-2 1,4-4 0,7-6-47,-1 0 0,0 0 1,2-3-47,3-6 0,-3-1 1,4-11-94,1 1 0,-1 3 0,5-7-90,-1-1 0,-6-1 0,2 1 239,1 1-225,-6 1 0,4 1 0,-8 3 0,-3 3 311,-1 2 0,-4 6-312,-8 3 1,-1 10 0,-5 4-120,1 4 0,1 3 0,-6 1-148,1 2 0,0 5 0,0-4 76,0 2 1,6 0 0,3 4 39,3-3 1,2-5-1,0 1 42,0-4 0,2 0 0,3-3 270,4-2 0,9 1 0,2-6-182,2-2 0,2-2 1,4-2-808,1-4 1,-5-3-1,-2-4-65,-2 2-689,-1-3 1,-9 7 1497,-1-3 0,1-4 0,4 5 0</inkml:trace>
  <inkml:trace contextRef="#ctx0" brushRef="#br0">28080 2445 8147,'7'-20'573,"-1"4"1,5-3-1,-1 3 1,-1 2 0,1-2-1,-2-1 470,-2-2 1,-1 0 0,-5 3 0,0-1-540,0-2 0,0 0 1,-2 5-1,-3-1 1,-4 1-243,-4 0 1,-1 6 0,0 2 0,-2 1-182,-3 0 0,2 2 1,-7 9-1,0 9-69,2 7 0,-3 6 1,6 5-1,1 5-377,3 3 0,2 2 0,2 0-140,1-1 0,7-4 1,-1-2 39,2-1 0,8-2 0,4-6 502,2-3 0,3-10 0,0-9 195,4-4 1,2-1-1,4-3 199,-1-6 1,-2-2-1,3-13 232,-1-1 1,-2-2 0,3-1-4,-1-1 1,-7 2 0,4 2-437,0 1 0,-6 7 0,4 0-130,-3 5 1,-2 6-1,1 6-405,-1 0 1,0 11-1,-1 5-465,-4 5 0,2 2 1,-5 6-521,2-1 0,-3 1 1,3-3-281,-2-2 1,4 1 0,-4-6-1477,2-1 3052,-5-3 0,10 0 0,-5-1 0</inkml:trace>
  <inkml:trace contextRef="#ctx0" brushRef="#br0">28507 2076 8147,'6'-23'353,"-3"-2"0,5 6 0,0 2 980,0 1 1,-5 2 0,4 1 0,-3 2 1064,1 2 1,1 6-922,-1-2-972,-3 10 0,9 7 0,-5 9 0,0 1 1,2 5-1,-1 3-168,-1 3 1,5 6 0,-3 1-566,0 6 0,3-2 0,-5 3-398,2-3 1,-3-1 0,3 0-1088,-2-1 1,-1 0 0,-5-5-419,0-3 1,0-6 729,0-4 0,-6-5 1,-6-10-533,-5-4 1933,1-4 0,-11-13 0,5-4 0</inkml:trace>
  <inkml:trace contextRef="#ctx0" brushRef="#br0">28464 2474 8147,'-4'-15'0,"-1"1"1043,2 0 1,1 0 0,2 0 330,0-1-513,0 7 1,6-3 0,4 5-1,4 0 1,4-2 2488,0 0-2935,8 5 1,-4-8 0,8 4 0,1 1 0,3 0 127,-3 3 0,-1 1 1,-3 2-2158,-3 0 1,-2 0-1,-5 0 435,2 0-4252,0 0 5431,-11 0 0,5 6 0,-5 2 0</inkml:trace>
  <inkml:trace contextRef="#ctx0" brushRef="#br0">29943 2360 8134,'0'-14'149,"0"-1"1,0 1-1,0 0 1875,0 0 1,0 0-1,0-1-415,0 1 1,0 0-1,0 0 1689,0 0-1423,0 6-1292,0 1-223,0 20-431,0 3 1,0 7 0,0 1 0,0 1-1,0 2-113,0 2 1,0-1 0,0 1-853,0-1 1,0 0 0,0 1-115,0-1 0,0-4 0,0 0 341,0 1 1,-2-3 0,-1 0-527,-1-1 1,-1-2-921,5-5 972,0 0 577,0-6 706,-7-2 0,-7 1 0,-8 1 0</inkml:trace>
  <inkml:trace contextRef="#ctx0" brushRef="#br0">29659 2772 8134,'0'-8'3573,"0"0"-270,0 4-1863,0 2-833,6-4 1,2 1 0,6 0-1,2 1 1,3-1 2333,5 0-2562,9-6 0,-2 8 0,7-5 0,3 0 0,4 0-387,2-3 1,-1 3-1,-5 0 1,-2 0-1619,1 1 1,-2 3 317,-10 0 0,-6 2 0,-3 0-3282,-3-2 4590,-8 2 0,-2-10 0,-6 4 0</inkml:trace>
  <inkml:trace contextRef="#ctx0" brushRef="#br0">29687 2246 8134,'-5'-14'1458,"1"0"1,0 0-512,3-1 0,2 1 0,4 1 0,5 2 430,2 2 1,9-1 0,3-4 0,4 2-420,5 2 1,-1-1-1,7 5 1,4-1-731,3 1 1,-4 1-1385,-4 5 0,-1 0 1,2 0-1,-3 2-622,-1 3 1,-2 3 1096,-4 6-3782,-1 0 4463,-6 0 0,5 7 0,-5 1 0</inkml:trace>
  <inkml:trace contextRef="#ctx0" brushRef="#br0">30441 2346 8134,'9'-7'6143,"1"-2"-4431,-7 3 1,5-1-328,-4 7-1117,-2 7 1,4 2-1,-6 8 1,0 4 0,0 1-658,0 3 109,-6 9 1,3-4 0,-5 3 0,2-3 0,1 0 0,0 0 0,0 0-1386,2-3 1,2-8 936,1 0 1,0-8 1002,0-2 0,0-9 55,0-5 0,6-4 0,3-13 0,4 0 488,1 0 0,2-2-297,3-5 1,-3 1-1,3 1 1,-3 3 69,-2 5 1,0 8-605,0 2 1,0 6-1,-1 0-374,-3 6 1,-4 11 178,-6 10 1,0-1-1,0 3 1,0 0-383,0 0 1,-2-1 158,-2 3 1,0-4 0,-3-2-1,0-1-933,6-17 1273</inkml:trace>
  <inkml:trace contextRef="#ctx0" brushRef="#br0">30613 2729 16632,'5'-14'376,"2"-14"188,5-2 357,2-3 0,-3 3-545,8-3 0,-2 3 1,1 1-1,0 2-189,0 4 0,1 2-227,-5 7 0,3 6 1,-7 3-666,3 4 1,-1 7 98,-2 3 0,-2 4 1,-5 1-1,1 2-979,0 3 1,-3-3 344,-1 3 1,5-3 0,1-2-1164,2 0 2403,2 0 0,4-6 0,0-2 0</inkml:trace>
  <inkml:trace contextRef="#ctx0" brushRef="#br0">31152 2431 8134,'7'-6'580,"0"-4"484,-1-2 0,-4 2 2411,2 1-1964,-2 5 0,3-8 0,1 4 148,2 0 1,-5 3-1618,2 10 0,-4 3 0,-1 8 0,0 3-28,0 4 0,-4 6-118,-1 4 1,-5-1-1,4 5 1,0 3-344,-1 1 1,-2 3-181,4 4 1,-6 1 0,3 3 0,-1-5-287,-1-3 0,7-1 240,-2 0 0,-1-4 1,1-4-1,2-8-2245,2-5 1597,1-3 1,-2-13 1320,-3-6 0,-3-12 0,-6-11 0</inkml:trace>
  <inkml:trace contextRef="#ctx0" brushRef="#br0">31180 2360 8134,'22'-29'215,"3"1"1,-3 0-1,2 1 641,1 3 1,5 5 261,-6 10 0,3 2 0,1 7 0,1 0 692,-1 0 0,1 11-1183,-1 4 1,-6 10 0,-4 2 0,-7 6-127,-7 3 0,-2-4-447,-2 1 1,-6-3 0,-4 0 0,-4 0-335,-5-2 0,-1 4-600,-4-8 0,-3-2 0,3 0 0,-3 0-1282,-1 0 1,4-6 685,1-2 0,5 0 1,-1-4 1475,3 3 0,2 1 0,0 0 0</inkml:trace>
  <inkml:trace contextRef="#ctx0" brushRef="#br0">31393 2715 8134,'14'-14'322,"2"0"0,2 0 1537,1-1 1,6 1-931,-1 0 236,-4 0 1,7 0 0,-3-1 0,2 1 0,3 2 1219,-1 2-2373,-6-3 0,-1 10 0,-7-5 0,0 0 272,1 1-361,-1 3 1,-13-2-135,-5 6 1,-9 0-1,-4 0 1,-2 2-150,1 2 1,-2 4 173,1 7 0,0 3 0,3 3 0,-1 0-243,-2-1 1,5 4 152,4-5 1,2 4-1,-1-4 1,2 0-417,1 2 1,4-5 403,-2 3 1,8-5-1,8-3 1,5-3 145,7-2 0,-1-1 272,6-5 0,-4-6 0,8-4 1,-1-3 695,1-1 1,-3-6-414,3-4 0,-4 2 1,-4 0-1,-3 1 816,-1 4 0,-3 1-471,-3 2-609,-1 6 0,-5-3 1,-1 8-1,-1 4-375,-4 7 1,-2 10 0,-1 2 0,0 2-217,0 3 0,-1-2 13,-4 0 0,2-4 0,-7 3 0,-1-1-1011,-1-4 1,-3-3 965,1-4 0,0 1 0,0-6 781,0-2 1,1-3-86,4-5 1,1-7 0,4-9 0,0-1 387,1-3 0,3-4 74,4-4 1,4 1 0,6-4 0,2 0 414,3-1 1,3 6-923,7-2 0,1 4 0,3 4 0,3 3-346,1 1 0,2 7 0,-6 6 0,-1 2-394,-2 3 1,-6 7-503,-1 6 1,-10 4-1,1 4 1,-3 2-1637,-3 2 0,3 0 2701,-6 2 0,0 3 0,-5-5 0</inkml:trace>
  <inkml:trace contextRef="#ctx0" brushRef="#br0">32303 2687 8134,'10'5'2522,"-1"-1"1,-4 1 1196,4-5-1431,-6 6-1999,4-4 1,-7 11 0,0-4 0,0 4 0,0 1 0,0 0-1201,0 0 1,-5 1 122,0-1 0,-4 0 0,4 0 0,0 1-1401,-1-1 1,0-5-1662,-4 1 3850,-2-1 0,-3 5 0,-7 1 0</inkml:trace>
  <inkml:trace contextRef="#ctx0" brushRef="#br0">32332 2346 8134,'7'-22'611,"5"-5"1,-6 3 0,2-1 926,3 1 0,0 4 1317,-2 5-2394,4 1 0,-11 5 0,4 1-1225,0 1 1,-4 4-1,3 8-3283,-4 4 4047,-1 4 0,6 8 0,2 1 0</inkml:trace>
  <inkml:trace contextRef="#ctx0" brushRef="#br0">32815 2616 8134,'2'-13'421,"2"2"1,4 2 1068,0-2 0,3 3-800,-6-2 1,1 2 0,-3-3 943,2 2-777,0 6 0,-7-8-176,-2 6 0,0 0-389,-5 5 1,-1 0-1,-4 0 1,-2 0-96,-3 0 0,4 6-165,-4 4 1,-2 3 0,2 2-1,2 3-795,1 1 0,3 0 255,4-5 0,-4 5 0,5 0 0,0-2-306,4-1 1,2-2 436,2 0 1,0-4 0,2-2 423,2-2 1,0-1 147,5-5 1,1 0 0,4-2 770,0-3 0,0-1-33,0-3 1,1-2 0,-1 4 28,0-1 1,-4 5-779,-1-2 0,-4 4 0,4 1-362,2 0-890,2 6 1,1 2-4226,0 6 1767,1 1 2685,-1-1 1,-5-6 758,1-4 0,-7-8 0,2-7 0,-2-7-37,2-5 1,-2-6 216,6-4 0,2-5 0,7-11 0,2-8 887,2-8 0,4-2-382,7 0 1,-3-1-1,1 8 1,-4 7 541,-3 8 1,-8 11 1161,-2 10-653,0 3-1294,-12 13 0,4 8 0,-6 11 0,0 7 421,0 6 1,-5 2-635,1 3 0,-6 6 0,4 4 0,-1 5-50,1 4 0,-5 4-71,2-5 0,-2 10 1,0-3-1,3-2-310,1-2 0,3-2 129,4-6 140,0 1 0,6-7 1,3-2-1,6-6 1,4-6-1,4-6 1,4-7 518,2-2 1,-1-2-647,0-5 0,1-2 1,-2-1-1,-4-4-2769,-4 0 2911,-3 3 0,-8-2 0,-2 6 0</inkml:trace>
  <inkml:trace contextRef="#ctx0" brushRef="#br0">18597 4265 8382,'0'-14'224,"0"-1"0,0 1 1,0 0-1,0 0 1,0 0-1,0-1 4299,0 1-3687,0 0 0,0 0 1,2 1-1,1 2 1,3 2 172,2-2 0,-3 11 0,3 6 0,-2 8-723,-3 5 1,-1 8-1,-2 0 1,0 6-350,0 3 1,0 2-420,0 5 0,-5-1 0,-1 0 1,0-3-730,-1-1 0,-4 0 0,3 3 0,-1-2-877,-1-1 0,1-6 1315,-5 1 1,-2-8-1,-2-3 1,-1-1-454,2-4 0,-5-2 970,-2-6 1,-3 2 0,-1-5 0,0 1 255,-1-1 0,5 0 0,2-2 0,2 2 0,2 2 244,3-5 0,7 10 2485,3-4-1786,3-3 1,9 1-1,2-7 3,4 0 1,7 0 0,4 0 0,3 0 0,3-2 633,3-3 0,-1 2-1026,6-6 1,-5 4 0,5-5-1,0 1 375,-2 1 1,3-3-1309,-5 6 0,-1-4 0,-6 4-1059,-4 2 1,-2 1-1,-7 2-1054,0 0 0,-7 0-1919,-7 0 4411,-7-6 0,-7 4 0,0-4 0</inkml:trace>
  <inkml:trace contextRef="#ctx0" brushRef="#br0">18199 4364 8382,'0'-14'1162,"0"0"1,0 0-479,0 0 0,6 1 1,4 2-1,4 1 489,5-1 0,5 0 1,9 0-1,5 2 124,3-2 0,6 0 1,2 0-1,0 3-488,0 1 0,-1-2-1156,-6 4 1,-1 0 0,-3 5 0,-5 0-1016,-2 0 0,-5 0-98,-2 0 0,1 2 0,-4 1 40,1 2 0,-3 6 0,5-2-97,1 4 1517,2 8 0,1-6 0,1 6 0</inkml:trace>
  <inkml:trace contextRef="#ctx0" brushRef="#br0">19664 4322 8277,'4'-19'72,"1"-2"1,-2-1 0,0-3 648,2-2 1,-3 0-1,2 2 1,0 3-1,-1 1 945,1 4 1,1 6-1016,-5 1 0,-1 7 0,-4 0 0,-3 6 472,0 7 1,-5 9-104,4 4-880,3 4 1,-7 3 0,4 5-1,-2 6 1,-1 5-384,3 0 1,4 3-1,-3 0 1,0 1-246,1 4 0,3-5 217,0-2-578,2-3 0,2-3 1,2-3-1,2-6 1,6-7-18,2-6 0,3-9 1,1-6-1,1-2 4,2-2 0,5-2 553,-6-2 0,8-9 0,-4-7 0,2-3-33,-1-2 1,-5 0 305,1 1 1,-4-3 0,0 5-1,-1-1 372,0-1 0,-1 6 1444,-4-1 1,2 8 159,-6 2 0,1 12-1328,-1 2 1,-3 7-1,2 7 1,0 5-36,0 3 1,-2 1-196,3 1-625,2-1 1,-3 1-1,5-1 1,1-1 0,-1-3-1184,1-5 1,-6 0 0,4-4-1490,-1-2 0,-1-8 2915,-1 0 0,-4-4 0,5-1 0</inkml:trace>
  <inkml:trace contextRef="#ctx0" brushRef="#br0">20062 4208 8300,'0'-14'272,"0"0"0,0-1 0,0 1 3003,0 0 1,0 0-455,0 0 1,0 4-1114,0 1-1794,0 5 1,1-2 0,4 8-982,4 2 0,-1 4 1,0 8-1,0 2-1424,0 0 2491,-5 1 0,10 2 0,-5 1 0</inkml:trace>
  <inkml:trace contextRef="#ctx0" brushRef="#br0">20417 4023 8347,'0'-14'417,"2"0"1,1 0 1981,2-1 1,1 6-740,-1-1 0,3 10 0,6 5 0,-2 13 27,-2 7 0,1 11-1314,-6 7 1,-1 6 0,-4 8-1119,0-1 0,0 1 0,-1 2-261,-4 2 1,2 3-1,-7 2 1,-1-4-2417,-1-4 0,2-3 2249,1-3 0,6-4 0,-2-12 1173,3-7 0,2-7 0,0-8 0</inkml:trace>
  <inkml:trace contextRef="#ctx0" brushRef="#br0">20630 4592 8347,'7'-33'489,"2"0"397,4 1 0,-4 8 0,-1 4 1,-1 1 3780,-4 0-2693,-2 6-1770,-1 7 0,-1 19 1,-4 5-1,-5 9 1,-2 5-1,-2 3 83,-1 1 0,3 0-353,2 2 0,-1 2 0,5-6-315,-2 3 1,5-6 0,-3 3-123,-1-4 171,6-8 0,-6 3 0,9-8 0,3-2 0,4-6 148,4-3 0,6-2 0,1-9 0,2-5 80,4-2 1,-1-9 139,-1-3 1,2-2 0,-2-3-1,3 1-100,1-1 1,1 1 57,-1-1 1,-1 7-1,-2 3 1,-2 4 103,-3 0 1,-1 3 345,-5 2 300,-6 4-494,-2 6 0,-7 0 0,-4 1 0,-4 4 1,-4-3 0,-1 4 74,0 0-120,-1-4 1,1 9-1,0-5 1,0 2 0,0 2 474,-1-2 1,6 4 0,1-1-1,2 5 395,2 3 0,3 2-471,1-2 0,3-2 1,5 7-182,6 1 1,10-3 0,0 0-391,2-1 1,4-4 0,2-7-106,1-6 0,5-2 1,-6-2-891,-5 0 0,-1-6 1,-7-5-412,-1-7 1,-7 1 0,-3-7-1431,-2-1 0,-1-2 2803,-5-2 0,-7 1 0,0 0 0</inkml:trace>
  <inkml:trace contextRef="#ctx0" brushRef="#br0">22166 4649 8104,'0'-10'97,"0"1"0,1-2 1,3-2-1,0-1 1530,0 0-978,-3-1 1,-1 1-1,0 0 1,0 0 3490,0 0-3226,0-1 1,0 9-514,0 6 0,0 8-348,0 11 1,0 5 0,0 7 0,-1 4-336,-4 1 0,2 2-228,-7 5 1,7 0 0,-3-2-352,-1-4 1,4 0 0,-5-6-1081,2 3 1628,-5-8 1,8-5 0,-5-7 286,2 0 1,1-7 0,5-9 0,1-9 285,4-6 1,3-9-127,6 3 109,0-4 0,5-6 1,2 0-1,-1-1 1,3 1-1,-3 0 1,2 0 527,0-2 0,-4 10-507,1-4 0,-3 6 1,-4-1-1,-1 7 729,-1 6-805,-7 4 1,3 9 0,-6 4 0,0 7-177,0 4 1,0 13-32,0-1 1,0 7-1,0-3 1,0 0-285,0 2 0,6-5-19,4 3 0,3-3 0,2-3 0,3-3-235,1-5 0,1-5 427,-1-5 1,2 2 0,4-6 0,-3-3 289,-1-5 1,-1-5 0,-2-6 316,1-1 1,1-5-1,-3-4 1,2-3 170,-1-1 0,-2-2 0,-4-2-58,-2-1 1,1-5-1,-5 5-317,2 1 0,-5 2 0,2 3-109,-4 4 0,-1 2 1,0 7-1,-1 1 73,-4 4 1,2 3 0,-6 6-311,-3 0 0,0 6 0,-2 5-323,-1 6 1,1 5 0,0 7 0,1-1 0,2 2-737,2 4 0,4-3 578,-4 7 250,5-6 0,-2 2 1,6-5-1,0-1 1,2 1-1,2-2 1,6-4-215,3-4 0,2-3 471,4-2 1,-1-1-1,4-4 1,0-4 32,0-3 0,2-7 299,4 0-168,1-6 1,-6 2 0,1-9 0,1-2 0,2-1 0,2-1 272,-1 0 0,-4 0 1,-2-3-293,-2 1 0,4 0 0,-5-4 1,-3-1-139,-5 1 1,0 6 155,-6 3 0,-1-2 0,-4 2 380,0 2-28,0 1 0,-1 8-405,-4 3 1,3 12-287,-2 7 1,2 2 0,2 8-1,0-1-294,0-1 0,0 5 273,0-3 1,6 3 0,2 0-16,0-4 0,5-1 1,-4-4-1,4 1 0,1-2-200,0-1 0,-1-7 173,-3 1 360,2-7 1,-4 3 0,6-7-1,1-4 429,-1-4 0,-5-6 0,1-2 0,1-4 383,1-1 1,-2-3-603,-1-8 1,1 3-1,2-3 1,0 1 84,-3-1 1,0 4-333,6 1 0,-6 0 0,-1 5 0,0 0-816,0-1-980,-5 7 57,3-4 1,-7 13 793,-4 4 1,3 4 907,-2 4 0,-4 4 0,0 6 0</inkml:trace>
  <inkml:trace contextRef="#ctx0" brushRef="#br0">23573 4663 8121,'5'-14'1510,"2"0"-372,0-1 0,-2 3 0,5 1 979,1 1 1,-3 7-1667,1-2 0,1 10 1,2 6-1,-1 5 1,-3 4-297,-2 3 1,1 2 126,-2 8-411,-4-3 1,5 6 0,-6-6-1,0 0 1,0-3-1100,0 0 0,0 0 1,-1 0-272,-4-4 1,2-4 1349,-7-9 1,6-1 655,-6-9 0,7-4-381,-2-15 0,4 1 0,2-5 1,3-3 490,0-1 1,7-6-83,-1 0 1,4-5 0,3 5 0,4 1-110,1 2 0,-3 2-1065,5 0 0,-1 5 0,6 4-988,-1 4 0,-4 7 0,-2 3 742,-1 3 0,-2 9 0,-7 4 0,-1 5 33,-1 3 0,-7 4 852,2-4 0,-4 7 0,-2-4 0,-4 0 0,2 3 0,-7-4 246,-1 1 449,-1-5 0,-1 4 0,2-7 0,1 0 5205,-1 0-2863,5-6-2205,0-2 1,12-6 0,3 0 0,4 0-93,1 0 0,2 0-891,3 0 0,-3 0 0,4-1 1,-1-2-21,0-2 0,2-1-25,-2 1 1,-5 2 0,2-7 0,-5 1-543,0 1 0,-3-5 363,1 4 1,-5-4 0,0-1 0,-2 0-317,-2 0 0,-2-1-435,-2 1 598,2 0 1,-11 4-1,4 2 1,-4 2 527,-1 3 0,-7 1 0,-1 2 0</inkml:trace>
  <inkml:trace contextRef="#ctx0" brushRef="#br0">24540 4635 8151,'10'-32'309,"-2"2"0,0 5 0,-2 3 0,0 4 562,-3 2 1,-1 7 0,-4 1 0,-2 2 0,-4 1 825,0-1-1563,-5 4 1,5-4 0,-6 6 0,0 1 153,0 4-311,-1 3 1,3 6 0,1 0-1,3 1 1,1-1-1114,4 0 926,2 0 0,1 2 1,0 1-1,1 4 1,4-1-1,5 3-135,2-1 0,2-3 0,1 3 479,-1-2 1,0 4 0,-1-3 335,-4 1 1,4 0 0,-5 3 474,0-1 0,-2-7 0,-6 2-200,0-3 0,0-2 0,-2 0-490,-2 1 0,-4-6 0,-7-1-612,1-2 0,5 1 0,-1-4-912,-1 1 1,-1 1-3015,-3-5 159,1 0 4124,0 0 0,0-6 0,0-2 0</inkml:trace>
  <inkml:trace contextRef="#ctx0" brushRef="#br0">24910 4763 8151,'14'-23'212,"-1"4"1,-2 4 531,-2 0 0,1 1 0,2 0 322,-2 0 1,-4 4 0,-6 1 1161,0-2-1488,0 4 1,-1 1-1,-4 6-166,-5 0 1,-2 0-1,-2 2-126,-1 2-398,1 4 1,-2 8-1,-1 2 1,-2 2 0,2 2-214,1 3 1,3-2 0,2 0-596,2 3 1,1 0 0,-2 1 185,6-3 0,2 1 0,2-4 86,0 1 0,0-5 1,2 2 388,2-3 1,9-3 0,7-4 90,3-4 1,0-4 0,6-1 38,-1 0 1,1-4 0,-1-4 304,0-5 0,1 2 0,-1-9 76,1-1 0,-1 0 0,1-4 74,-1 1 0,-6 2 0,-3-1 76,-3 4 1,-3-2 0,-2 2 197,-2 2 0,-6 6-423,2 1 1,-5 9-489,-5 1 0,4 11 1,-6 9 164,1 2-317,4 2 0,-4 5 0,5-3 0,-3 0 0,0-3-679,1 3 1,1-4 0,2 1 138,0 3 1,0-6 0,0-1-1543,0-3 1,0-6-1146,0-1 3528,0-6 0,0 3 0</inkml:trace>
  <inkml:trace contextRef="#ctx0" brushRef="#br0">25379 4492 8151,'0'-14'558,"0"0"1,0 0 0,0 0 861,0-1 0,0 6 0,0-1 998,0-1-1932,0 5 1,2-2 0,2 5-1212,6-2 1,-2 2-1,0 8-3281,-2 4 3266,-1 4 740,1 7 0,-4 3 0,4 5 0</inkml:trace>
  <inkml:trace contextRef="#ctx0" brushRef="#br0">25436 4890 8151,'14'0'378,"2"0"1,1 0 0,2 0 1189,-1 0 1,-1-4 0,2-3 1355,5-1-2354,-4-1 1,6 0-1,-7-1 1,-1-1 0,1-2-1,-1-2-76,-6-4 1,1 3-1,-7-3-391,2 3 1,-5-3 0,2 0-400,-3 2 1,-4 1-299,-3 2 1,2 6-1,-6 3-924,-2 4 1,-2 2 868,-1 4 1,0 4 0,-1 10 263,1 5 1,5-2 0,1 2 173,2 1 1,-4 2 0,5 1 154,2 1 0,2-6 0,1 0-14,0-3 93,0-1 0,0-5 0,0 1 0,1-3 102,4-2 0,3-4 0,6-6 47,0 0 0,0-2 1,1-1 83,-1-2 0,5-10 1,0-1-1,0-3 616,1-2 1,-2-4-286,5 1 0,-4 2 1,3 0-434,-1 2 1,-2 1 0,-5 6 1,0 4 1,1 2-93,-1 7 0,-6 7 1,-4 4-231,-2 6 0,-2 4 0,0 4 15,0-1 1,0-1-1,0 4-782,0-3 705,0 3 0,0-12 0,0 4 0,0-3 0,-2-3-795,-2-4 900,2 4 1,-3-13 292,10 0 0,-2-6 1,5-10-1,0-2 421,0-1 0,1-6-145,6 2 1,-1-4 0,2-2-283,3 1 1,-4-1 0,6 1-65,0-1 1,-6 3 0,4 2-166,-3 5 1,-2 10-1,1 4-173,-1 3 1,-6 4 0,-4 3-61,-2 4 0,3 10 1,-1 5-282,0 2 364,-3 3 1,-1-1 0,0 1-1,0-2 1,0-2-899,0-1 374,0-7 1,0 4 0,0-7-1,2 0-2886,2 0 3124,4-6 0,2-8 0,-2-9 501,-2-4 0,-1-1 0,-4 0 0,4-1 0,-3-5 0,9 4 0,-5-5 0,2 2 0,3 1 0,2 0 0,1 2 0,0 2 0,0 0 415,1 0 0,-1 1 0,-2 2 1,-1 3 2106,-1 2-1872,-1-5 0,1 9 0,-2-4 1437,-2 0-1547,-1 4 0,-7-3 0,-1 10-81,-2 4 0,-6 4 1,2 3-544,-4 3 0,-1-2 0,0 7-320,0 1 305,-1 2 1,3-3 0,2-1 0,5 3 0,4-1-151,1-1 1,0-4 0,1-6 649,4 1 1,9-1-1,10-2 76,3-2 1,3-4 0,3-6 183,5 0 0,2-6 0,-1-5 432,-1-6-871,-6 1 1,2-11 0,-4 3 0,2-3 0,0-3-179,-6-3 1,-2 3 0,-7-3-285,2 3 1,-1 2 0,-9 1 105,-4 3-169,-3 10 0,-4 3 1,-3 8-320,-4 4 506,-4 5 0,-1 10 0,0 3 0,1 5 0,4 3 268,4 1 1,-1-4 0,1 0 407,2 1 0,1-5 0,2-1-17,0-3 1,6-2 0,4-1-4,3-4 0,2-2 1,4-7-307,5 0 1,3 0-1,1 0-368,1 0 0,-6-2 0,1-3-514,1-4 1,-4-2 0,-2 0-2564,-3 1 0,-2 1 3211,0-5 0,7-1 0,1 1 0</inkml:trace>
  <inkml:trace contextRef="#ctx0" brushRef="#br0">28052 4322 8272,'0'-24'313,"0"0"0,-2 2 0,0 6-113</inkml:trace>
  <inkml:trace contextRef="#ctx0" brushRef="#br0">28024 4236 17980,'0'2'21,"0"45"389,0 6 2158,0 2-2521,-7 2 1,6 4 0,-6 3 0,1-1 0,-2 0-447,0-3-159,-4-2 1,4-6 0,-6-3 0,-1-6 0,1-11-445,0-10 1,0-8 0,-1-6-92,1-8 1,6-8 1092,4-11 0,2-5 0,4-7 0,2-2 321,6 1 1,7-4-263,2-2 1,6 1 0,1 1 0,5 1 177,7 4 0,-1 1-35,0 1 0,1 9 1,5 6-1,-2 7 59,-3 6 1,0 7 499,-10 3-368,4 17 0,-18-1 0,0 13 0,-7 0 0,-7 0 331,-5 0 0,-5-5 1,-10 3-1,-7-1-98,-5-3 0,-2-7-421,1-2 1,3-7 0,-4 0-921,4-5 1,8-3-1,3 2-1637,3-6 1,4-8 1050,2-6 0,4-3 1,8-1-1,1 0 1301,2 0 0,12-7 0,-1-1 0</inkml:trace>
  <inkml:trace contextRef="#ctx0" brushRef="#br0">28734 4748 8248,'8'-14'1478,"5"0"3451,-3 0-3494,-4-1 1,-8 14 789,-12 6-1887,0 12 0,-8 5 0,4 8 0,-1 2 0,2 1-141,1-2 0,2 4 0,1-2-1097,4-1 1,3-2 0,6-2 644,0 1 0,1-2 0,4-4 0,6-5-344,6-7 1,1-5 261,5-6 0,1-1 0,4-6 0,1-5 438,-1-6 0,-4-12 229,0 2 1,-5-10 0,1 2 0,-2-2 705,-6 0 1,-1-5-699,4-4 1,-8-1 0,-2 7-208,-3 3 0,-2 0 0,0 8 0,-2 5 0,-1 3-787,-2 5 0,-6 7-429,2 5 0,-2 5 1,0 5-1,1 5 1085,-1 2 0,-8 9 0,-3 1 0</inkml:trace>
  <inkml:trace contextRef="#ctx0" brushRef="#br0">29204 4720 8169,'14'-14'1162,"-5"1"1,-1 2 2327,-1 1-2844,-3 1 1,-5 3 0,-2 7-1,-5 10-277,-5 7 0,7 7 1,-8-1-1,2 3 1,5 1-870,2 0 0,3-4 171,2 0 0,0-2 0,0 3-395,0-1 1,7-7 0,2 2-117,4-3 742,1-2 0,6-6 0,3-3 1,0-5-1,-1-5 1143,-1-4-672,-2-10 0,-5 1 0,0-7 0,-1-3 0,-4-6 524,-4-2 1,-3 4 0,-2-2 0,0 1-147,0-1 0,-2 1-862,-3 5 1,-2 6-1,-8 3 1,1 3-855,0 2 0,0 6 1,-1 3-1,1 3 965,0 2 0,0 7 0,0 1 0</inkml:trace>
  <inkml:trace contextRef="#ctx0" brushRef="#br0">29815 4165 8183,'0'-14'982,"5"0"1,1 1 851,2 4-1085,-5 3 1,3 7 0,-6 5 0,0 9 0,0 8 0,-1 9 0,-2 6 1051,-2 3 0,-4 6-1679,4 1 1,-5 4-1,6-3 1,-1 1-560,-1 4 0,2 0-1491,-5-2 1303,6-3 1,-4-6 0,6-2 0,-2-2 0,-2-4-861,2-5 0,3-6 0,3-13 0,3-4 1485,2 0 0,2-2 0,4-5 0</inkml:trace>
  <inkml:trace contextRef="#ctx0" brushRef="#br0">30085 4578 8183,'0'-24'406,"0"2"0,0 1 2173,0 4-1831,0 1 1,-6 8-1,-4 5 1,-2 6 481,-2 7 1,-1 9-449,1 4-543,-6 11 1,4 0-1,-3 6 1,5-2-1,4 0 1,5 0-1,4-1 133,1 3 0,0-7-445,0-4 1,6-3 0,4-7 0,2-3-67,2-5 0,2-4-189,3-7 0,-3-2 0,3-3 0,-3-4-386,-2-4 0,0-3 213,0-3-1014,1 4 1,-6-8 1514,1 4 0,5-3 0,7-6 0</inkml:trace>
  <inkml:trace contextRef="#ctx0" brushRef="#br0">31180 4450 8135,'14'-19'55,"0"0"0,1 1 0,-1 3 0,0-1 0,-1-2 1,-2 1-1,-3 3 0,0 3 1263,-1 0 1,-3-2 0,0-1-832,-2 0 0,-2 4 1,-2 2-1,-2 2 1,-6 4-1,-3 6 132,-1 5 1,-6 5-1,-2 5 1,-2 7-246,0 5 1,2 5-1,-3 9 1,1 2 113,-1 5 0,3 3-523,-2 2 0,5 7 0,-3 2 0,0 5-395,0 5 1,1-4-245,2 4 1,0-9-1,11-9 1,-1-7-1886,-1-9 553,7-9-401,-3-4 1876,6-15 0,0-14 0,-2-11 0,-1-5 531,-2-3 0,-6-12 0,4 1 0</inkml:trace>
  <inkml:trace contextRef="#ctx0" brushRef="#br0">30867 4407 8135,'0'-28'180,"0"4"0,0 2 0,0 1 552,0 4 0,2 7 1001,2 6-831,-2-4 1,4 8-1,-4 0-179,3 8 1,-4 11 0,6 4 0,-3 4-549,1 2 1,1 4-615,-1 0 0,-3 6 0,2-1 1,-2 3-119,-2 2 0,0 0-1733,0-1 0,0-4 2290,0 0 0,0 0 0,0 5 0</inkml:trace>
  <inkml:trace contextRef="#ctx0" brushRef="#br0">31322 4819 8789,'14'-6'3001,"-4"3"610,-1-7-3198,-6 7 0,-3 2-915,-9 5 226,3 7 0,-7-3 1,4 7-1,-4-1 1,0 0-510,4 0 0,-2-4 1,6-1 163,2 2 1,1 2-64,2 1 750,0-6 1,2-2 0,3-6 0,4 0 447,4 0 0,1-1 0,0-4 1,0-6 228,1-6 0,-6-6-520,1-5 1,-6 0 0,4-2 0,-2-2-315,-2-1 1,-3-5-167,-1 5 1,0 1 0,-1 8 0,-3 5-1291,0 4 1,-3 7-1663,3 3 3209,2 3 0,-4 15 0,6 3 0</inkml:trace>
  <inkml:trace contextRef="#ctx0" brushRef="#br0">31706 4763 8135,'9'-19'183,"-1"0"0,0 1 749,0 2 1,-5 2 0,2 0 915,-3 0-1234,4 0-299,-4 6 0,4 3 1,-6 10-1,0 4 1,0 5 315,0 5-664,0 3 0,0 2 1,0 0-1,0 1 1,0 2-276,0 1 1,1-6-1,3-3 1,2-1-116,2 1 0,-3-5 151,4 0 0,-4-1 0,4-8 324,2-2 0,-3-8 71,2-4 1,-6-10 0,4-5 0,-1-5 343,-4-4 1,3 2-318,-1-7 0,1 6 0,-3-1 0,2 1-339,-2-1 0,4 10-1049,-3-1 0,3 6 1238,-3 4 0,4 13 0,6 2 0</inkml:trace>
  <inkml:trace contextRef="#ctx0" brushRef="#br0">32133 4734 8135,'7'-8'-1701,"4"0"1701,-6 4 47,0 2 1,-3-4 1031,2 6-83,-2 0 1,6-5 0,-5-1 249,2-2 0,1-2-318,-1-4 0,-4 0 0,4 0 828,-3-1-1385,-2 1 1,0 0-269,0 0-1563,0-1 53,0 8 450,0 0 1,0 9-394,0 3 975,0-4 1,0 12-61,0-4 532,0-2 1,0 0-32,0-2-251,0-3 1,0 6-483,0-4-55,0-2 0,1 6-1193,4-3 1915,-3-4 0,4 12 0,-6-5 0</inkml:trace>
  <inkml:trace contextRef="#ctx0" brushRef="#br0">32346 4734 8135,'9'-22'67,"-1"3"1,0 3 423,0 2 1,0 0-1,1 0 1,-2-1 607,-1 1 1,-4 0-142,2 0-549,-2 6 1,-2 0-1,-2 5 1,-2-2 0,-6 3 92,-3 6 1,-1 3-641,0 8 0,-2 4 0,-1 1 0,-1 2-611,6 4 1,-2-4 65,4 1 1,2-1 0,0 4 0,0-4-648,1-2 1,3-1 800,0-4 0,2-1 0,2 0 376,0 0 1,2-6 316,2-3 0,0-10 0,5-4 0,2-6 647,2-4 1,1-3-178,0-6 0,0 0 0,1 1 0,-1 1 662,0 3 1,-4 1-766,-1-2 1,0-1 0,6 6-1,-1 3 202,0 5 1,-4 0-556,-1 6 0,1 0 0,4 8-66,0 7 0,-6 1-5,-3 13 1,1 4 0,-1 7 0,-2 0-105,-2-1 1,-1 6-55,0-2 1,0 4-1,0 4 1,0 2-122,0-3 1,0 1-29,0 2 0,-4-3 0,-3 6 0,1-4-361,0-6 1,-4 0 267,6-7 0,-6-1 0,4-8 1,-1-4-265,1-7 0,-5-9 334,2-1 0,-4-7 0,-1-3 0,1-4-223,4-5 1,-3-1 202,8-8 1,-6 0 0,6-2-1,0 0-996,3 3 0,6-1 141,-1-5 1098,7 1 0,4 0 0,7-1 0</inkml:trace>
  <inkml:trace contextRef="#ctx0" brushRef="#br0">32872 4819 8135,'12'-1'1312,"0"-2"498,-3-2-1069,-6-6-544,10 9 0,-13-4 1,1 8-1,-5 1-371,-4 1 0,3 6-18,-4-5 1,1 6-1,-3-3 1,3 1-307,1 1 294,-4-7 1,8 8 278,-6-7 184,6 8 0,-4-12 53,7 0 1,0-2-123,0-8 0,0 1 0,0-5 1,2 0 268,3-1 1,-4 1-232,4 0 0,-2 0 0,0 0 1,2-1 862,-2 1-934,-1 0 0,-2 4-254,0 1 1,-2 12-91,-3 2 0,2 6 1,-5 5-1,0 1-181,0 2 0,5 6-33,-1-1 1,-3 1 0,3 0 0,0-2-641,3-3 1,1 4 662,0-5 1,6 0 341,4-5 1,2-6 215,2-3 1,-4-5-1,-1-5 1,1-5 234,-2-2 1,4-4 77,-2-3 1,-2-3-1,1-5 1,1 2 983,-2 1 0,4 0-894,-2-4 1,1 6 0,0 1 585,-2 1-1184,1 4 0,2 3 0,0 13 26,-3 8 1,-6 11-325,2 5 1,1 4 0,-1 4 0,-2 1-2053,-1-1 0,-2-1 1286,0 2 1,0-4 0,0 1 0,-2-6 1078,-3-4 0,-3 5 0,-6-3 0</inkml:trace>
  <inkml:trace contextRef="#ctx0" brushRef="#br0">33099 4763 8135,'7'-10'0,"2"2"0,4 0 884,1 0 1004,0 5-1195,0-3 1,1 6-1,-1 1 1,0 4 794,0 5-1444,-6 2 1,3 3-1,-4-1 1,-1 0 0,2 0-451,0 0 1,-4 1 0,4-1-465,-1 0 1,-3-5-2563,-4 1 2492,7-7 0,-4 3 603,6-6 1,-5-1-1,2-4 337,0-4 0,-4-4 0,10-1 0,-4 0 0</inkml:trace>
  <inkml:trace contextRef="#ctx0" brushRef="#br0">33327 4919 8135,'0'9'-829,"0"1"1,1-2 1412,4 1 0,-2-2-109,7-7 1,-5 0 0,4 0 157,2 0 1,2-7-258,1-2 0,0-4 1,2-3-1,1-1 380,2-2 0,0-2-492,-5 2 1,1-1-1,-1-5 1,0 3 324,0 1 0,-4-3-232,-1 5 0,-6 0 0,4 4 493,-1-4-905,-4 3 0,2 2 0,-7 10-296,-2 8 0,-1 8 70,1 7 96,4 7 0,-5-4 0,7 6 0,2 1 0,4-1-285,0 0 1,5-4-1,5-2 1,3-1-6,3-4 1,-4-3 394,4-4 1,-4 1 0,5-6 0,0-4-197,-2-4 0,-2-6-135,-6-10 1,-1 3 410,-3-3 0,-4-10 0,-6-1 0</inkml:trace>
  <inkml:trace contextRef="#ctx0" brushRef="#br0">18270 6596 9563,'0'-14'599,"0"0"1,-1 1 160,-4 4 0,3 9 1,-4 11-1,1 6 0,1 9 1,0 4-243,3 3 0,1 6 0,0-1 0,0 3-325,0 2-564,0 0 1,0-1-1,0 2 1,0 2 0,0 2-1,-2-3 1,-1-2-2248,-2-5 0,-6 1 1765,2-5 1,-9-8-1,-2-8 837,-2-7 1,-2-5 0,-4-6 0</inkml:trace>
  <inkml:trace contextRef="#ctx0" brushRef="#br0">17901 7279 8833,'-8'1'1444,"3"4"-910,3-3 0,10 6 915,6-4-1088,7-2 0,7 9 0,2-6 1,4-2-1,4 0 270,3 2 0,1-4 1,3 4-1,0-3-495,3-2 0,-2-2-54,-9-3-338,5 4 1,-14-10 0,0 4 0,-7 1 0,-7-2-1282,-4 0 1,1-1 0,-10-5 1525,-7-1 0,-8-5 0,-15-2 0</inkml:trace>
  <inkml:trace contextRef="#ctx0" brushRef="#br0">18014 6682 8545,'-8'-7'1974,"4"-2"0,8 1-1085,6-1 1,10 1 0,7-3 0,8 1 792,6-1 0,0-2-176,11-1-1357,0 0 1,4-5-1,-4 0 1,-5 2-1,-4 2 1,-7 4 0,-7 4-2617,-9 0 1311,-4 2 1,-8 9 0,-3 4 0,-4 7 1155,-1 6 0,0 3 0,0 4 0</inkml:trace>
  <inkml:trace contextRef="#ctx0" brushRef="#br0">19422 7023 8574,'0'-35'116,"1"-1"0,3-2 1,2 2-1,0 1 1,2 3-1,-2 2 1670,1 2 0,2 6 1,-4 3 1274,-2 3-2713,-1 8 0,-2 3 0,0 10 0,0 6 0,-2 6 0,-3 7 0,-4 6 89,-4 8 1,-1-5 0,0 11-1,1 1-744,4 1 1,-2 1 145,6-4 1,-5-1 0,6 1 0,1-2-1045,1-3 0,2-2 564,0-3 0,6-4 0,4-1 0,2-9-136,3-8 0,-1-4 873,0-7 1,0-4 0,1-4-1,-1-7 438,0-6 1,0 2-78,0-4 1,-1 0 0,-2-2-1,-1 3 1150,1 1 0,1 4-1110,2 8 1,2-2 0,2 6-1,2 2 18,2 1 0,-1 7-579,7 0 1,-7 10 0,7 0 0,-2 2-212,-4 3 0,3-2-1076,-6 6 0,3-7 1,-6 0-1,-5-4-4432,-3-4 4979,-4 1 1,-5-2-1,-4-5 1,-4-6-315,-4-7 0,-1-2 1118,0-3 0,-7-5 0,-1-2 0</inkml:trace>
  <inkml:trace contextRef="#ctx0" brushRef="#br0">19763 6966 8533,'0'-14'220,"0"0"558,0-1 0,0 1 224,0 0 0,0 4 2943,0 1-2288,0 0-2196,0 1 1,0 3-472,0 10 0,-1 3 1,-3 6 1009,0 0 0,-1 6 0,5 3 0</inkml:trace>
  <inkml:trace contextRef="#ctx0" brushRef="#br0">20076 6667 8532,'8'-22'278,"4"2"0,-2 6 0,1-1 543,-2 1 1,4 0-1,-5 0 1655,0 0-829,5 6 1,-12 3-502,4 10 0,-4 9-799,-1 10 1,0 2 0,0 3-1,0 1-49,0 3 0,-4-1-303,-1 6 1,0-1 0,5 5-1,0-3-539,0-1 1,0 0-600,0 4 0,0 0 1,0-5-1,0-3-1513,0-4 1,0-2 964,0 1 0,0-7 1691,0-3 0,0-10 0,0-3 0</inkml:trace>
  <inkml:trace contextRef="#ctx0" brushRef="#br0">20346 6980 8526,'6'-14'128,"2"0"1,5 0-1,-2-1 1091,-2 1 1,-4 6 1883,5 4-1729,-7 2 0,-3 8-1121,-10 4 0,-4 9 0,-3 3 0,-2 2-22,1-1 1,3-4-184,0 5 1,1-5 0,2 5 0,2-1-164,5-1 0,-1-1-41,1-7 1,1 0 0,4 1 0,1-3-198,4-2 0,3 1 243,6-7 0,6 1 0,3-5 0,0 0-208,1 0 1,0-5 56,4 1 1,1-7 0,-3 3 0,0-2-761,-3 1 0,-5-1 557,1-4 0,1 0 1,-1 0-1,-1-1 10,-3 1 0,0 0 598,-1 0 0,-5-2 0,1-1 0,1-2 196,1 1 0,-4 2 92,-3 2 1,1 0-1,-1 0 1080,-2 0 0,-3 6-925,-4 3 0,0 3 0,-5 2 1,-2 2 494,-2 3 1,1 4-752,2 10 1,-2-1-1,4 4 1,-2 0-34,1 0 0,5-3-291,0 5 1,4-2-1,3 1 1,5-4-34,4-3 0,3-2-8,13 1 0,-1-3 1,11-2-1,3-6-489,5-2 0,-2-7 261,3 0 1,1-10-1,-4 0 1,-5 0-611,-2-1 1,-10 2-1875,-8-1 2746,-4 1 0,-7 6 0,-1 2 0</inkml:trace>
  <inkml:trace contextRef="#ctx0" brushRef="#br0">22365 6710 8441,'0'-14'1138,"0"9"0,0 8 1,0 13-394,0 9 1,-5 2 0,0 11-1,1 2-881,-3 1 1,6-3-1,-4 0 1,4 1-257,1 2 97,0-5 1,-2-1 0,-1-8 0,-2-3 0,2-5 83,1-3 1,-2-16 0,-1-10 0,2-11 759,1-5 0,4-3-193,2 1 0,0-5 1,5-2-1,4-1 451,4-4 0,-1 4-449,3-2 0,3 6 0,2-1 0,2 3 347,3 2 1,-7 10-501,-3 4 1,-3 9 0,-2 1-214,0 2 1,-6 15-11,-3 6 1,-4 7 0,-1 6-1,-1 3-58,-4 1 0,2 0-156,-7 2-67,7 3 1,-3-9 0,6 6 0,0 0 0,2-2-531,2-3 1,6-9 0,7-3 0,4-4-14,1-3 1,2-3 653,4-11 0,0-1 1,1-4-1,-1-6 34,1-7 1,-6-4 439,1-6 1,-7-1 0,2-1 0,-1-1 818,1-2 0,-8-1-471,3 6 0,-3 0 0,3-1 0,-1 2 632,-4 4 0,2 1-648,-6 3 0,2 8 0,-4-4 840,1 3-1239,1 5 1,-5 3 0,0 8-575,0 6 1,-5 2 0,-1 3 0,0 0-189,-1 4 1,1-1 73,1 5 1,4-4 0,-4 4 0,4-1-249,1 0 0,0 0 422,0 2 0,4-2 0,3-5 0,0 2 99,5-2 1,0-1 241,2-2 1,1-1 0,-1-3 0,0-4 30,0 0 1,2-4 59,3 2 0,-5-4 1,2-4-1,-5-6 83,0-2 0,2-4-105,1-3 1,-5 2 0,1-7 0,-1-1 150,-1-2 1,5-6-290,-4-1 0,-1 1 1,0 5-1,-1-1-12,-4 1 0,3-1 0,-1 3 0,-2 2-34,-1 5 0,-1 8-310,4 1 1,-2 7-744,6-1 0,1 10-361,4 8 0,0 2 0,1 6 1483,-1-2 0,6 12 0,2-2 0</inkml:trace>
  <inkml:trace contextRef="#ctx0" brushRef="#br0">23573 6966 6202,'0'-8'-467,"0"2"530,0 0 252,0 4 76,0-4 1,-1 6-282,-4 0-462,4 0 345,-6 0 0,6 0 7,-4 0 0,3 0 0,-4 0 0</inkml:trace>
  <inkml:trace contextRef="#ctx0" brushRef="#br0">23531 6980 6690,'-8'0'-336,"2"0"1,4 0 266,-3 0 14,4 0 1,-7 0 54,3 0 0,3 0 0,-4 0 0</inkml:trace>
  <inkml:trace contextRef="#ctx0" brushRef="#br0">23474 7037 8225,'-8'0'249,"2"0"374,6 0 0,0-1 29,0-4 1,0 2 0,0-7 93,0-1 0,6 3-415,4-1 1,2-1 0,1-4 0,-2-2 378,-2-3 1,1 3-316,4-2 0,0 2 0,-1 0 443,-4-3-721,4-3 0,-13 1-171,0 7 1,-6 6-125,-9 8 1,0 7 0,-1 4 0,0 4-314,3 4 0,7 7 134,-3-3 0,5 4 0,0 2 0,2-3-232,2-2 0,5 3 419,0-3 0,7-4 0,1-2 0,4-6-69,1-2 0,-1-7 164,2 2 1,-3-5 0,4-5-1,-1-5 7,0-2 0,-1-7 328,-9 0-96,4-6 1,-7 2-1,5-5 1,-3 0-1,-2-1 116,-3 1 0,4 1 1,-2 3-1,-1 4 356,3-1 1,-4 7-383,6 0 1,-4 1 0,4 8-26,3 2 0,-1 13-186,-2 4 1,4 10 0,-4 1-1,2 5 248,-1 3 0,1 5-178,-6-5 0,4 5 0,-4-3 1,-2 0-346,-2-1 0,-1 3-58,0-9 1,-6 2 0,-3-11-1,-4-2-309,-1-1 0,0-3 381,-1-4 0,6-2 0,-1-9 0,1-3 59,1-4 1,0-5 491,3-5 1,4 1 0,-4-5-1,4-3 585,1-1 0,4-6-582,1 0 0,8-5 1,-1 5-1,6 0 170,-1-2 1,5 5-596,2-3 0,7 4 0,4 6 0,0 2-251,0 1 0,4 10-851,-1 1 1,-3 7 0,-4 7 0,-4 4-1250,-3 4 1,-8 6 1627,-2 0 1,-5 6 811,-4-1 0,-3 9 0,4 3 0</inkml:trace>
  <inkml:trace contextRef="#ctx0" brushRef="#br0">24185 7009 8225,'-14'14'119,"-1"0"0,1-1 0,2-2 1549,2-2 1,-1 1 1536,6 4-1117,1 0-1601,4-6 0,7 3 0,6-6 0,4-2 1034,1-1-1409,4-2 1,-5 0-1,5 0 1,1 0-1,-3 0-198,1 0 1,-2 0 0,-5-2 0,-2-3-68,-2-4 1,1 1-41,-6-2 1,1-1 0,-3-6 0,2-2-45,-2 2 0,-3-1 1,-3 1-1,-3-2-1297,-2 2-476,5 1 0,-10 3 2010,3 4 0,-2 2 0,-2 7 0</inkml:trace>
  <inkml:trace contextRef="#ctx0" brushRef="#br0">24924 6767 8348,'0'-14'565,"0"4"0,-1 1 0,-4-1 1,-5 1-1,-2 1 0,-3 2 835,1 3 1,-5 6-1,-1 3 1,-1 3-1288,1 7 1,1-2-1,5 5 1,-1-1-1,3-1 1,2 2-354,5-1 1,4-3 0,1 1 0,1 1-174,4 2 1,3 0 0,6-4 0,2-1 189,3 0 0,-3 0 462,3 0 1,-3-1-1,-2-2 1,-2-1 232,-2 1 0,1 1-146,-6 3 1,-2-1 0,-8-2 0,-4-1 58,-4-1 0,-1-5-599,0 4 0,-5-6 0,0 4 0,1-3-3508,3 1-740,-6 0 1860,5-5 2602,2 0 0,20 0 0,10 0 0</inkml:trace>
  <inkml:trace contextRef="#ctx0" brushRef="#br0">25052 7023 8348,'14'-13'1680,"-1"2"109,-4 2 0,-1 6-439,-3-2-1105,-3 3 0,4 9-243,-6 2 1,-6-1 0,-4 1-380,-2 2 243,-3 2 1,3-3 0,1-2-1,1-2 26,-1-3 1,5 0 184,1 2 513,3-4-531,2 6 1,0-14 0,2 0-346,3-1 1,1 0 46,4 3 0,2 2 0,-2-5-211,2 2 1,3-4 439,-1 5 0,-2-1 0,-1 3 0,-1-2 690,1 2-184,2-5 1,1 0 630,0-6 1,-6 5-176,-3-1 0,-4 5-517,-1-4 0,-6 6 1,-4-2-1,-2 5-296,-2 5 0,-1 4-113,1 10 1,0-1 0,0 5 0,1 2-118,4 2 0,2 2-297,7-1 0,0 1 0,2-1 1,3-1-385,4-3 1,8 1 368,2-6 1,5-2-1,-3-7 1,1-6-301,3-2 1,2-8 447,1-4 1,-4-2 0,-2-4 0,0-3-215,0-5 1,-3-3 279,5-1 0,-7-1 0,2 1 1,-3 1-159,-2 3 0,4-1-45,-4 6 858,3 0 1,-9 13-1,5 6 332,-4 8-116,-2 11 0,-7 8 0,0 7 0,0 3 0,0 1 269,0-2 1,-2 3 0,-1-5 0,-2-3-698,2-1 1,-3-1-2045,1-1 1261,0-6 1,1-6 0,-3-8 0,1 0 0,-2-2-1432,0 0 1,0-2 1959,-1-9 0,-4-9 0,5-8 0</inkml:trace>
  <inkml:trace contextRef="#ctx0" brushRef="#br0">25649 6710 8235,'14'0'295,"-4"-5"1,-1-1 0,2 0 2283,2-1 1,3-2 180,3 4-1995,-10-6 0,10 10 0,-9-4 1,2 3-811,3 2 1,-7 7-1,-4 2 1,-2 5-1524,-2 5 1,0 3 229,0 7 0,0 1 0,0 3 1338,0 5 0,0 3 0,0 2 0</inkml:trace>
  <inkml:trace contextRef="#ctx0" brushRef="#br0">25720 7236 8235,'10'-6'821,"-2"-4"1,0-2 974,0-2 1,1-1-618,5 1-540,0 0 0,2-5 0,2 0 0,2 0 0,1 0 0,-1 0 0,-2 2 1848,-3 1-1957,0 2-812,-1-1 55,-6 8 1,-8 2 0,-10 11 0,-2 7-804,-3 4 0,1 4 543,0-2 0,0-2 1,1 5-1,2-1-462,2-4 1,4 4 582,-5-2 0,7 0 0,-2-5 1,2 0-631,-1 0 933,2 0 1,-3-1-1,10-4 103,4-4 0,4-3 142,1-2 1,1-2-1,0-1 1,3-3 379,1-2 0,1-2-182,-1-4 0,-1 0 1,4-2-1,0-1 188,0-2-1,-3 0-415,5 5 0,-7-1 0,2 3 0,-5 1-44,-4 1 19,2 1-213,-10 1 0,4 3 21,-6 10 1,0 3 0,0 6 0,0 0-36,0 0 0,-5 1-271,1-1 1,-3 0 0,4 0-894,-2 1 787,1-1 239,4 0 345,0-6 1,1-2 0,4-7-1,4-4 1,-1-3 164,2-6 0,-1 0 0,6-1 1,-1 1 104,0 0 0,2-5-155,3 0-169,-3 0 1,4 5 0,-6 1-1,-1 2 1,-2 3 124,-2 2 0,1 1 0,4 5-64,0 0 1,-4 6-37,-1 4 1,-4 4-1,3 4 1,-2 0-847,-3 0 0,4-1 90,-3 2-336,1-3 1,-5 5-1,2-7 1,1 0-624,2 0 0,6-6 746,-2-3 1,-1-4 799,2-1 0,-6-4 0,6-3 0,-1-1 280,-1-3 1,5-6 97,-4-2 0,4-2 0,1 3 0,-1-5 414,-4 1 1,4-3-204,-4 6 1,2-1 0,1 2 0,-5-1 857,0 2 1,-1 3 876,-1 4-1595,-4-2 0,4 10-443,-10-3 0,-3 7 0,-4 6 1,1 7 71,1 6 1,2-2-384,-1 5 16,-4-1 1,12 6 0,-4-2 0,3-2 0,2-3-511,0-1 1,0-1 0,0-3 0,2 2 312,3-1 0,3-9 28,6-4 473,0-3 0,5-2 0,2 0 0,1-2 0,1-3 160,-1-4 1,5-10 0,-3-5 0,1-1 848,-1 1 1,1-3-570,-6 4 1,5-4 0,-5 0-1,-2 3 313,-1 5 0,-3 3-435,-4 2-361,4 6 1,-12 4 0,4 8-313,-3 6 0,-2 7 0,0 4 0,1 1-502,4 3 0,-3-3-265,2 2 0,-2-7 0,-2 2 0,2-3-709,2-2 0,-1-4 1036,7-1 1,-5-6-1,4 1-326,2-8 0,-5-3-663,-1-8 1580,3 1 0,0-6 0,6-3 0</inkml:trace>
  <inkml:trace contextRef="#ctx0" brushRef="#br0">28450 6881 8379,'6'-14'118,"2"-1"0,2 1 0,-1-2 0,2-1 0,0-2 0,0 2 2295,-1 1-2162,-7 2 1,3 4 0,-6 1 0,-1-1 0,-5 2-1,-9 4 1,-8 4 0,-9 6 155,-6 8 0,-3 7 0,-2 7 0,1 0-328,-1 1 0,2 6 1,3 3-1,5 3-199,3 1 1,3-4 101,3 0 1,10-2 0,9 2-1,4-5-169,1-2 0,8-5-34,6-2 1,6-5 0,9-10 0,1-4-14,3-3 1,-3-2 284,3 0 29,4 0 0,-9-7 0,2 0 0,-5-3 0,1 1 196,0-2 1,3 3 0,-1 0-1,1 1 185,-1 4 0,-4 2-183,0 1 0,-1 0 0,4 0 1,-3 0-40,-5 0 0,-3 0-312,-2 0 1,0 0 0,-1-2 366,-4-3-104,-3-2 1,-6-12 0,-1-2 111,-4-1 1,-3 5 11,-6-2 0,0 3 1,0 2-1,1-1 115,4 1 0,-4 1-371,3 4 0,-2-2 0,-2 6 1,-1 2-9,1 1 1,0 4-588,0 3 0,-1-2 0,1 8 0,0 3-1257,0 4 1,0 5 340,-1-4 0,1 5 1,0-4-1,0 1 1453,-1 0 0,1 4 0,0-3 0</inkml:trace>
  <inkml:trace contextRef="#ctx0" brushRef="#br0">28862 7066 8294,'23'-21'320,"-3"10"0,-6-3 1,1 1 544,-1 0 0,0 4 0,0 1 0,-1 0 1788,-4 0-2232,-2 5 1,-7-2 0,0 10 0,-2 5 283,-3 2 1,-3 2-584,-6 1 0,5 5 0,-1 2 1,-1 2-553,-1 0 1,2-5 272,1 4 0,4-4 0,-3 3 0,2-1-341,2-4 0,3-1-820,1-2 868,0 1 1,1-3-1,4-2 228,5-6 1,2-4 0,3-4 0,-1-7 667,0-7 0,0 1-218,0-7-45,1 1 1,4-1-1,0 0 1,-2 0 0,-1 2-1,-2 3 1,0 4 1594,0 0-1433,1 1 1,-1 6 0,0 5-56,0 6 1,-1 7-343,-4 9 0,-1 3 1,-5 6-1,2 1-195,-2-1 1,4 1-354,-3-1 0,1-4 0,-5-2 0,0 0-1085,0 0 1,0-5-1613,0 2 3297,-6-9 0,-2 2 0,-6-4 0</inkml:trace>
  <inkml:trace contextRef="#ctx0" brushRef="#br0">29445 7009 8294,'7'-15'379,"-6"1"0,6 0 653,-1 0 0,-3 1 1561,7 4-2068,-7 2 1,3 9-1,-6 3 1,0 6-1,0 5 1,0 4 453,0 2 1,0 2-1071,0 4 1,-5 1 0,-1-1-1,0-1-737,-1-3 0,-2 1 281,4-6 0,-1 5 0,3-5 0,-2-2-1864,2-1 1130,1-2 1351,2-6 0,6-3 95,4-10 0,3-8 0,1-7 0,0-1 724,0 1 1,5-6-477,0 3 0,0 1 0,-3-2 0,1 0 1319,2 2-970,0 2 1,-5 7-666,1 3 0,-6 10-30,1 10 1,-7 7 0,2 4-1,-2 1-334,1 3 0,0 0-102,5-1 0,-4 1 0,4-4 0,2 0-262,2-1 1,1-3 424,0-7 0,1-4 0,-1-6 0,2 0 321,3 0 0,-4-1 137,4-4 1,-3-5 0,0-7 0,0-3 635,-2-3 1,3 1-634,-7-1 0,1-4 1,0 3-1,-2-3 193,2-1 0,-4 1-573,-2 3 281,-4 4 1,-1 5-1,0 1 1,-1 2-179,-4 2 1,-2 5 0,-4 10 0,2 6-353,-2 7 1,-2 4 141,-1 6 1,5 1 0,1-1 0,0 0-255,0 1 0,5-2-189,-2-4 470,3 4 1,2-6 0,0 2 0,2-4 0,3-3-311,4-2 484,4-6 1,1-1-1,2-7 1,1 0-1,4 0 1,1-3-1,2-5 384,-2-7 0,5-2-254,-4 3 0,4-7 0,1-1 0,1-2 53,-1 1 1,6-1-100,-1-4-118,0-1 0,0 6 0,0-1 0,-1 0 1,-2 2-124,-2 3 453,-6 3 0,-1 2 0,-8 0 0,-6 1 638,-7 4 0,-11 2-481,-8 7-274,0 0 0,4 2 0,-3 1 0,-2 3 0,-1 4 1,-1 4-1,2 4 16,-1-1 0,4 5 32,7 2-268,-2-4 1,5 7-1,-2-3 1,4 1 0,3 0-1,2-1 1,2 0-275,3-2 1,7 3 47,7-6 0,8-2 0,0-7 0,5-4-240,-1 1 0,4-6 175,-2 4 0,0-10 0,-6-4 0,-1-4-340,-3-1 1,-5-2 407,1-3 0,-5-1 0,-3-6 0,-2 1-292,2-5 0,-3 2 189,2-6 1,-1-4 0,5-3 0,2-8-246,3-6 1,-1 1 574,5-7 0,-5 7 0,2 4 1,-1 1 371,0 3 0,-5 13 32,-4 4 0,-7 10 1152,2 0 336,-4 10 1,-1 4-591,0 10 0,-4 9-759,-1 10 0,-5 4 0,6 5 1,0 5 238,3 3 0,1 7-444,0-1 0,0 7 0,0-2 1,0 3-98,0 2 0,0 0-813,0 0 1,0-7 0,0-1 0,0-3-1708,0-3 1,0-5-40,0-15 0,-2-2 1080,-3-7 1,-2-8 921,-8-6 0,1-6 0,0-10 0,0-1 384,0-2 0,1-5 0,3 5-40,-2-6 0,10 3 0,-3-6 0,4-1 0,2 2 547,4 4 0,0-4 1,8 5-1,2-1 552,1 4 0,5-1-473,-2 1 1,6 5 0,0 4 0,5 1 183,3 1 0,5 2-965,-5 6 0,5 0 1,-4 0-1,-3 0-1139,-1 0 1,-3 6 425,-3 3 1,-4 4-1,-7 1 1,-2-1 907,-2-4 0,-5 4 0,2-5 0</inkml:trace>
  <inkml:trace contextRef="#ctx0" brushRef="#br0">31265 7080 8294,'-8'6'407,"0"2"1,5 6 1179,-1 0 0,-1-4-184,5-1-924,-6 1 1,4 4 0,-4 0 0,1 1 0,0-1 0,2 2 0,1 1 532,2 2 0,0 0-1048,0-5 0,0 5 1,0 0-1,2-3 36,3-5 0,3 0 159,6-6 1,0-1 0,2-4 0,1 0 155,2 0 0,2-6-45,-2-3 0,-4-6 1,3-4-1,-7-4 275,-6-4 0,-4 2-453,-1-4 0,0 4 0,0-8 0,-1 3-331,-4 1 0,-3 7-165,-6 3 1,0 3 0,-1 2-3270,1 0 2549,0 6 1,6 8 0,3 11-1,4 5 1124,1 3 0,12 6 0,4-3 0</inkml:trace>
  <inkml:trace contextRef="#ctx0" brushRef="#br0">31621 7108 8271,'0'-9'-70,"0"-1"-153,0-1 756,0-1 1,0-3-1,0 1 1,0 0 1427,0 0 1,0-1 350,0 1-1143,0 6-878,0 2 1,0 8 0,1 2 0,2 7-1,2 7 1,-2 5 0,-1 4 511,-2 2 1,0 1-1039,0 3 1,5-1 0,-1 4 0,0-1-878,-3-4 1,-1-6 305,0-1 0,0-2 1,0 2-1368,0-5 1879,0-3 0,5-10 0,0-6 285,-2-8 1,0-4 192,2-3 1,1-5 0,5-2 0,0-2 695,5 0 1,0 1-508,7-6 0,-4 5 1,3 2-1,-1 3 276,-4 7 0,1-1-499,1 8 1,-3 2-1,1 8 41,-6 4 0,-5 6-310,-6 4 1,0 1 0,0 5-1,0-2-465,0-3 0,-4 1 66,-1-2 0,-6-4-159,1 4 677,-2-9 1,4-5 296,3-10 1,3-3 83,2-6 1,0-2-1,2-1 1,3-2 420,4 1 1,4-2-592,1 1 1,0 0 0,0 5-1,1-1-124,-1 1 1,0 6-116,0 3 1,1 4 0,-1 4-286,0 6 0,-5 1 150,1 9 1,-2 1 0,3-1-1,-2 0-114,2 2 0,1-5 162,-3 3 147,4-4 1,-5-5 0,6-2 0,0-2 0,0-3 0,0-3 524,1-4 0,-1-1-200,0-9 1,-4 3-1,-1-10 1,2 2 345,2 0 0,1-5-412,0 5 1,0-6-1,1 1 1,-1-2-41,0-3 1,0 6 86,0-1 0,-4 6-166,-1-1-219,-5 4-197,2 7 0,-6 8 0,-2 9 0,-1 5 1,-3 4-1581,-2 1 1566,5 0 0,-5 0 1,5 0-1,-2 0 0,2 0-449,1 0 1,2 0 0,0-5 488,0 0 1,2-1 489,3-4 0,2-3 1,9-6-1,3 0 524,5 0 0,0 0 957,4 0-1435,-3 0 0,16 0 0,-3-1 0,3-2 0,0-2 0,-1 0 0,-2 0 154,1 1 0,-4-3-2285,-2 3 1,-4 2 0,-4-4 1812,-1-1 0,-7-7 0,4-8 0</inkml:trace>
  <inkml:trace contextRef="#ctx0" brushRef="#br1">18953 583 8453,'0'-14'104,"0"-1"0,-5 6 1,0-1-1,2-1 1,1-1-1,2-2 816,0-1 1,0 6-1,-1-1 120,-4-1 1,4 7 70,-4 4-927,-3 6 0,6 14 0,-2 4 0,0 3 0,1 1 0,-1 1 0,0 1-121,3 3 1,-4-3 0,0 3-561,2-3 0,-3-1 0,1-2 1,2-2-750,1-1 1,2-6 0,0 5-1270,0-3 609,0-1 1906,0-11 0,7-2 0,1-6 0</inkml:trace>
  <inkml:trace contextRef="#ctx0" brushRef="#br1">19066 697 8444,'7'-15'31,"-4"1"285,6 0 1,-5 4 0,2 3 1301,0 0-1200,-4 3 0,6 4 0,-5 1 0,3 4 0,2 4 40,3 4 1,2 1-1,1 0-345,0 1 1,5 0 0,2 3-394,1 1 1,1 0-1,6-5-424,-1 0 498,1 0 0,-2-6 0,-4-3 0,-4-3 0,-3-2 1,-2 0-1,-1-2 312,-4-3 1,-2-7 150,-7-7 1,-7-5-1,-2 3 467,-4-1 1,-1 5 0,0-2 379,0 3-1328,-1 2 1,6 0 0,-1 1-1396,-1 4-1885,5 2 3504,0 14 0,6 1 0,0 6 0</inkml:trace>
  <inkml:trace contextRef="#ctx0" brushRef="#br1">20360 640 8364,'-8'-10'476,"4"1"0,2-2 224,2-2 1,0-1 0,0 0 0,0-1-1,2 1-215,2 0 0,9 5 1,6-1-1,0-1-48,1-2 1,3 4 0,5 1 0,-1 2-225,-3 3 0,2 1 0,-3 2 0,-3 2-101,-6 2 1,-1 6 0,-8 7 69,-2 2 0,-3 6 0,-5-3-77,-4 1 0,-9 3 0,-1-2-239,2 3 1,-4 0 0,4-2-61,4-1 0,-1-5 1,6 3-113,0-2 287,2-1 1,8-4 0,2-3-1,7-1 1,5-3 0,6-2-345,5-2 1,-2-3-1,9-1 1,-6-1-435,-4-4 0,3 2 0,-5-5 0,0 0-312,-3 0 0,-3 5 1,-4-3-1,-1 1 1109,-1 0 0,-1-6 0,5 3 0</inkml:trace>
  <inkml:trace contextRef="#ctx0" brushRef="#br1">20943 611 8333,'-5'-14'313,"-1"0"708,-2 0 0,-1-1 949,-5 1-1228,-1 6 1,1 2 0,0 6 0,0 0 255,-1 0 1,8 6-1,2 5-789,3 7 0,9-2 0,2 4-421,4 1 0,7-4 0,2 5 264,0-1-210,5-2 0,-9 0 0,4 0 0,-2-1 0,-2 1 0,-3 0 0,-2-1-707,-3-2 0,-3-2 0,-3 0 1,0 0-533,0 0 1,-9 1 746,-5-1 0,-2-2 0,-3 0-722,1-3 1372,6-6 0,-4 3 0,4-6 0</inkml:trace>
  <inkml:trace contextRef="#ctx0" brushRef="#br1">20901 597 8333,'0'-17'753,"0"2"1,0 3 770,0-1 1,1 1-406,4 2 1,4-3 0,9 6-1,1-3 59,-2 1 1,5 5-1198,2 0 1,1-3 0,0 3-1846,-1 1 0,-2 1 1864,2 2 0,3 6 0,-5 2 0</inkml:trace>
  <inkml:trace contextRef="#ctx0" brushRef="#br1">23744 938 8278,'-13'-23'357,"2"0"0,3 1 0,2 0 0,5-5 0,4-3 0,8-3 0,8 2 3418,9 1-3515,7 1 1,9-2 0,4 1 0,4 4 0,3 4 0,0 6-1,-3 5 1,-6 7-308,-6 2 0,-13 4 1,-13 2-1,-9 7 1,-9 7-323,-5 5 0,-15 3 1,-6-1-1,-5-1-102,-4 1 1,-4 2 152,-4 1 0,9-1 1,2-3-81,9-5 0,6-3 0,7-2 260,0 0 1,9-1-1,11-4 174,17-4 0,18-4 0,15 1 111,9 3 0,3-2 0,0 6-35,-2 2 1,-2 2-1,-1 1 187,-6 0 1,-23 2 0,-7 2 0,-14 1 914,-13-2 0,-21 4-808,-17-3 0,-9 1 0,-11-4-285,-4-1 0,4-1 0,-4-2-1100,4-2 815,7-6 0,8 4 1,12-7-1,5 0-1009,7 0 0,12-7-109,7-2 1,12-4-1,12-1-983,3 0 2265,8-1 0,1-5 0,7-2 0</inkml:trace>
  <inkml:trace contextRef="#ctx0" brushRef="#br1">24640 725 8441,'22'-2'0,"-3"-1"989,-3-1 0,-7-6 0,-3 5 81,-4 2 1,-5 8 0,-11 4-516,-1 4 0,6 3 1,1 1-24,2 2 1,1 2 0,5-2-421,0 4 0,2-1 1,4 2-248,8 1 1,2-2 0,8 0-291,1 3 0,2-6 0,0-1 152,-4-3 1,-2 1 0,-9-1 0,-4-3-337,-8-1 1,-14 1 95,-14 1 1,-7-4 0,-8-3-378,1 0 0,-6-2 0,2-5 104,5 0 1,0 0 0,8-2 785,2-3 0,1-9 0,1-8 0</inkml:trace>
  <inkml:trace contextRef="#ctx0" brushRef="#br1">24526 839 8278,'10'-14'-187,"-1"-1"447,2 1 0,2 0 1,1 0 1333,0-1 0,7 3 0,2 1-602,4 1 0,8 1 0,4-4-197,7 4 1,0-2 0,5 6 0,-2 0-769,-4-1 1,4 4-932,-1-2 0,-6 4 0,-5 4 904,-2 6 0,4 2 0,-3 3 0</inkml:trace>
  <inkml:trace contextRef="#ctx0" brushRef="#br1">27910 2929 8396,'-8'-15'989,"3"1"0,-1 5 0,1-1 0,0 1 0,-1 1-350,-3 3 1,2 5 0,1 5-1,1 4 1,1 6 0,0 2-436,3 2 1,1 5-1,0-4 1,0 1-864,0-1 1,0 4 0,0-4 0,0 1-111,0-1 0,0-1 0,0-3 1,0 2-1150,0 1 1,0-1 1195,0-3 1,0-6 721,0 1 0,6-7 0,2 3 0</inkml:trace>
  <inkml:trace contextRef="#ctx0" brushRef="#br1">27995 3028 8396,'21'-20'48,"-1"4"334,4-3-45,3 3 1,-10 2-1,5 0 1,0 1 0,-1 3 460,-1 6 1,4 2 0,-5 2 0,-1 2 217,-3 2 0,0 4-697,-1 7 1,-2 4-1,-2-1 1,-5 1-35,-4 2 0,-1-4 67,0 7-291,0-7 1,0 4 0,0-7-1,0 0 1,0 1-48,0-1 1,2-2 0,3-2 0,6-5-922,6-4 0,5-2 331,6-4 1,6 2 0,-1-7 0,-2 1 575,-1 1 0,-1-5 0,-1 5 0</inkml:trace>
  <inkml:trace contextRef="#ctx0" brushRef="#br1">31279 3241 8107,'5'-14'407,"2"1"1,-1 2 0,0 2 0,-1-1 137,1 3 0,-4 2 0,4 11 0,-1 7 0,0 6 0,-2 3-39,-2 3 0,1 2 1,1 1-1,2 1-619,-2-1 0,-1 1 0,-2-1 0,0 1-598,0-1 0,0 0 1,0-1-1,0-1-669,0-3 0,0-5-324,0 1 1704,0-4 0,6 0 0,2-1 0</inkml:trace>
  <inkml:trace contextRef="#ctx0" brushRef="#br1">31806 3014 8101,'0'-14'979,"0"-1"0,0 1 2179,0 0-2346,-7 6-374,6 2 0,-12 14 0,4 6 0,-4 8 0,-1 6-57,-1 6 1,3-3 0,2 7 0,6 2-627,2 1 0,2 1-231,0 1 1,11-2 0,5-1 0,6-4-440,8-1 0,5-4 342,7-7 445,-5-10 0,4-8 0,-5-6 1,0-3-1,-4-5 638,-7-6 1,-6-8 0,-9 2 0,-5-1 1186,-4 0 0,-6-2-1443,1 4 0,-7 1 0,3 7 0,-2 3-4167,1 2 3359,-1 1 554,-4 5 0,6 7 0,2 1 0</inkml:trace>
  <inkml:trace contextRef="#ctx0" brushRef="#br1">21711 8942 8367,'2'-14'162,"2"-2"1,6-1 0,2-2 0,3 3 0,-1 3 0,0 4 0,2-1 0,1 1 771,2-1 0,0 7 0,-5-1 0,-1 4 0,-4 4-671,-4 6 0,-5 2 1,-5 3-1,-6 0-221,-6 4 1,-11-1-1,-10 4 1,-3-2-227,-2-2 0,0 2 0,-1-1 1,-3-1-297,-5-3 0,3 0 387,1-1 1,4-2 0,3-2 0,3-5 191,5-4 64,9-1 0,10-1 1,9-4-1,5-5 3,5-2 1,4 2-1,9 2 1,2 1 249,2-1 1,-4 5-213,1-2 1,-4 2 0,0-1 70,-1 0-114,0-1 1,-6 11-56,-3 4 0,-4 2-93,-1 3 7,-6-1 1,3 2 0,-5 1-1,0 4 1,0 1-14,-3 3 1,-2 8 0,-1 5 0,0 5-8,0 4 0,4 4 70,1 5 32,-1 8 0,-4-1 0,0 6 0,1-1 0,2 0 0,3-5 0,2-3 139,3-3 1,3-1-213,5-4 1,3-5 0,7-9 0,3-6 16,1-7 1,8-5 4,1-5 1,0-7-1,7-4 1,0-2 115,3-2 1,3-6 0,0-4 0,-3-3-118,-5-1 1,-3-5-370,-2 0 0,1-6 0,-2 3 1,-4-2-948,-4 0 1,-3 6 494,-2-6-41,1 6 0,-1-5 0,0 7 0,0 3 0,1 2 812,-1 3 0,0-4 0,0 4 0</inkml:trace>
  <inkml:trace contextRef="#ctx0" brushRef="#br1">22081 9568 8420,'7'-29'174,"0"1"0,-2 1 508,-1 3 303,1-3 0,-5 12 0,0-4 2220,0 3-2708,0 8 0,5 8 0,0 9 0,-2 6 169,-2 4 1,-1 3-560,0 6 0,0 1 0,2-1 0,1 0-465,2 1 1,-1 1 161,-4 3 1,0-3 0,0 5-1,0-2-1943,0 0 0,0 0 1214,0-4 1,-1-2-1,-2-2 1,-2-3-1854,2-1 2778,-5-9 0,6 1 0,-4-5 0</inkml:trace>
  <inkml:trace contextRef="#ctx0" brushRef="#br1">22379 9497 8375,'6'-23'26,"-4"-2"0,3 6 0,-2 2 493,2 1 1,-4 7 674,4-1 0,-5 9 0,-5 2 21,-4 12 0,-4 7-867,-1 9 0,4-1 1,3 2-1,-1 2-116,0 1 0,5 6-284,-2-1 0,3-3 0,4-2 0,3-3-291,4-1 1,5-2-124,5-4 0,5-4 0,8-9 0,2-6-96,3-2 0,5-5 573,6-7 0,-6-1 0,-5-14 0,-3-3 501,-2-4 1,-4-6-307,-4 5 0,-5-5 0,-9 5 0,-6 1 415,-2 2 0,-8 2-374,-4-1 1,-7 7 0,-4 5 0,-2 6-648,-8 6 0,3 3-258,-5 2 1,8 0-1,1 2 1,-1 3-594,-2 4 1,0 9 1250,3 1 0,-3 6 0,5-3 0</inkml:trace>
  <inkml:trace contextRef="#ctx0" brushRef="#br1">23389 9681 8316,'0'-14'502,"0"5"1006,0-1 1,0 5-652,0-4-219,0 6 0,-5-2 1,0 10-1,2 4 5,1 4 0,2 6 0,0 1 0,0 1-199,0 0 0,-1 4-475,-4-2 1,2 0 0,-7 0-1,1 3-967,1 0 0,-9 3 624,2-1 374,-2 1 0,-3-1 0,-3 1 0</inkml:trace>
  <inkml:trace contextRef="#ctx0" brushRef="#br1">23943 9625 8264,'-6'-15'107,"4"1"1,-3 0 0,5-2 0,5-1-1,5-2 710,2 1 0,4 3 0,3 0 0,5 1 0,4 0 0,4 1-199,1 4 1,2-2 0,-4 6-1,3 2-425,-3 1 0,-2 4 0,-6 3 1,-5 4-237,-7 4 1,0 7 174,-7 4-248,-5 3 0,-7 1 0,-8 1 1,-3 1-1,-4 1-24,-4 2 0,3 2 0,0-3 0,1 1 127,0-1 1,-2-4 30,6-4 1,2 1 0,6-8 0,3-2 119,2-4 1,2-8-129,9 1 1,9-4-1,12-4 1,5-6-200,7-2 0,-1-7-126,0 0 1,0-5 0,1 5 0,-4 0-615,1-1 1,-5 4 205,3-3 1,-4 8 0,-4 1 0,-3 1-1869,-1 1 2591,-2 2 0,1-1 0,2-1 0</inkml:trace>
  <inkml:trace contextRef="#ctx0" brushRef="#br1">24810 9497 8195,'0'-15'273,"0"1"0,0 0 421,0 0-70,-6 6 0,3-3 0,-5 8 0,2 4 0,3 9 929,1 7 1,2 0-1242,0 7 0,0 0 0,0 3 0,2-2 4,2-1 0,4-1-278,6 6 0,1-6 0,-1 0 0,0-3 167,0-3 0,-1 1-685,-4 1 275,4-3 1,-11 4 0,2-6 0,-4-1-1,-4-2-461,-6-1 0,-4-1 0,-3 4 0,-4-2-788,-1-2 0,0-4 1454,-2 4 0,-3-5 0,5 2 0</inkml:trace>
  <inkml:trace contextRef="#ctx0" brushRef="#br1">24640 9468 8146,'8'-14'274,"6"-2"1,0-1 0,10-2 1237,7 1 1,6 7-496,5 2 0,1-1 0,0-4 0,-1 2 298,1 2 1,-2 4-1431,-3 6 0,-8-5 1,-8 0-1,-1 2-1138,-4 2 171,-7 1 1023,2 0 59,-10 0 0,4 0 0,-6 0 0</inkml:trace>
  <inkml:trace contextRef="#ctx0" brushRef="#br1">25294 9880 8129,'-8'-6'2223,"3"-2"-592,10-6 1,-2 5-311,7-1-473,-7 7 1,8-2-1,-6 11 1,-2 7-1,-2 6-299,-1 3 0,0 2 1,0 4-1,-1 2-590,-4 3 0,-3-3-1278,-6 4 0,-5-9 1,-2-1 1318,-1 1 0,-2 2 0,-4 1 0</inkml:trace>
  <inkml:trace contextRef="#ctx0" brushRef="#br1">25962 9582 8283,'0'-36'236,"2"2"1,2 3-1,6-1 1,2-1-1,4 3 1,2 3 948,1 3 1,6 2-1,0-1 1,7 4 485,6 3-1567,-4 8 0,6 2 1,-7 6-1,-1 1 0,-4 4 1,-4 6-1,-7 6-347,-6 7 1,-6 9 0,-10 4-1,-7 1-227,-11-1 0,-2 0 227,-13 1 0,2 1 0,-4-6 1,4-1-385,1-2 1,4-6 448,7-1 1,5-5 0,10 1 27,4-4 0,16-7 213,8-3 1,17-3 0,7-2-1,3 0 72,3 0 1,-2 1 47,0 4 1,-2-2-1,-17 5 1,-7 0 414,-9 0 0,-9 1-237,-12 6 1,-15-1 0,-17 0 0,-8 0 97,-6 0 0,3 1-696,-5-1 0,6-5 0,9-1 0,1-1-674,3-4 407,9-2 1,15-2-1,11-2 1,8-4-814,9-1 0,13-1-710,11-5 2027,3-1 0,8-5 0,1-2 0</inkml:trace>
  <inkml:trace contextRef="#ctx0" brushRef="#br1">26844 9440 8226,'4'-22'210,"3"3"1,-1 3 2320,0 2-1799,-1 6-115,-5 1 1,-11 14 0,-5 2 0,-3 5 0,-3 4 1100,0 1-1667,-2 6 0,-3 2 1,4 6-1,4-1 0,5-2-76,4-2 1,-1 1 0,6-1 0,4 0-253,4 1 0,11-2 122,10-4-18,3 4 0,1-9 0,0 4 0,1-2 0,-2-4-21,-4-5 1,-2 0 0,-7-5-271,0 2 72,-6 2 1,-8-2 0,-11-2 0,-6-1-2891,-7 0 3282,-3-1 0,-1-4 0,-1 0 0</inkml:trace>
  <inkml:trace contextRef="#ctx0" brushRef="#br1">26602 9525 8197,'0'-28'740,"6"5"864,4 4-980,15 4 1,2-1-1,15-1 1,7-1-1,5 4 720,3 3 0,0 3 0,0-3 0,-4 3-381,-5 2 0,-7 1-1179,-13 5 1,-6-5 0,-3 0 0,-3 2-774,-2 2 1,1 1-150,-1 0 1,-5 6 0,-1 4 0,0 2 1137,0 2 0,-5 7 0,4 1 0</inkml:trace>
  <inkml:trace contextRef="#ctx0" brushRef="#br1">27341 10122 9447,'-14'0'4186,"0"0"-3381,0 0 0,6 6 1332,3 4-1849,-3 3 0,6 1 1,-4 2-1,0 1 1,-2 3-1,-2 3 1,1 0-1202,-2-1 1,-2 5-146,-1-3 0,0-2 0,1 0 1058,4-1 0,-4 4 0,5-3 0</inkml:trace>
  <inkml:trace contextRef="#ctx0" brushRef="#br1">28180 9681 8186,'-9'-20'518,"-1"-2"1,1-2 0,1 2 1753,3 1-1880,3 9 0,2 7 0,0 11 0,0 7 0,0 8 0,0 4 0,0 6 0,0 3 0,0 2-124,0 0 0,2 2 0,1 5 0,3-1-790,2 1 0,-3-2-758,5-3 1096,-7 3 184,9-5 0,-4 7 0,6 0 0</inkml:trace>
  <inkml:trace contextRef="#ctx0" brushRef="#br1">28365 9681 8290,'6'-28'295,"5"0"0,7 2 1282,5 7 0,6 2-415,4 12-677,3 0 1,7 5 0,-2 4 0,-3 3 0,-5 9 409,-3 5 0,-8 3 0,-4 4 0,-7 0-604,-7 1 0,-8 1 92,-6 3-420,-3-3 0,-7 5 0,-2-7 0,-2 1 0,0-3-145,-1-2 1,5-2 0,1-4 0,3-1-1024,2-4 525,6 1 0,8-13 0,11 4 0,6-3-630,7-2 1,9 0 664,5 0 1,8-7 0,3-2 0,0-2 644,0 1 0,-2-8 0,-4 2 0</inkml:trace>
  <inkml:trace contextRef="#ctx0" brushRef="#br1">29246 9994 8127,'2'-14'53,"1"0"1,3 1 261,2 4 0,-5-4 0,4 5 0,-2-1-395,-1-1 1,-1 7 0,-7-2-629,-6 4 0,2 5 297,-1 1 0,4 1 411,-4-1 0,-1 3 0,-4 6 0</inkml:trace>
  <inkml:trace contextRef="#ctx0" brushRef="#br1">29204 9966 7834,'0'-8'267,"0"0"0,0 3 1860,0-4-479,0 2-654,0-5-668,0 10 0,0-3 88,0 10 1,0 3-345,0 6 1,0 5 0,-2 2 0,-1-1-587,-2 1 0,-6 4-334,2-1 0,-4-2 850,-1 2 0,0 6 0,-1 6 0</inkml:trace>
  <inkml:trace contextRef="#ctx0" brushRef="#br1">29843 9511 8288,'0'-22'513,"0"1"1,0 7 0,0 0 0,0-1 254,0 1 0,5 13 0,2 5 1,-1 9-1,2 6 0,-2 5-54,0 3 1,4 7 0,-5 4 0,-1 3-565,3 2 1,-6 0 0,4-1 0,-3 1-912,-2 0 1,0 1-1,0 0 1,0 0-616,0-3 0,0-8 254,0 1 0,1-11 1122,4-4 0,3-3 0,6-2 0</inkml:trace>
  <inkml:trace contextRef="#ctx0" brushRef="#br1">30426 9468 8219,'8'-6'23,"0"-2"0,-5-6 1713,2-1-5,0 1 1,-8 8-155,-7 6-1351,-6 13 1,-14 9-1,-1 8 1,-4 1 0,0 4-1,-1 1 1,1 4 149,0 1 0,-1 6-488,8 1 0,-2 4 1,12-3-1,6 0-896,5 0 0,7-5 691,5-11 0,9-6 0,10-14 1,4-4-145,6-4 0,2-5 424,7-5 0,-7-3 1,-3-8-1,-3-3 505,-1-4 0,-7-4-126,-3-2 1,-10 1 0,-4 0 0,-4-1 268,-1 1 1,-6 1-880,-3 3 1,-6-1-1,-2 6 1,-2 3-541,2 5 1,1 0-591,2 6 1000,6 1 398,-5 4 0,12-7 0,-6-1 0</inkml:trace>
  <inkml:trace contextRef="#ctx0" brushRef="#br1">30768 9212 8208,'6'-22'101,"0"-3"0,5 6 1,-1 2 1542,1 1-1213,8 8 1,-3-5 0,4 5 0,1 0 0,4 2 0,7 1 0,5 1 539,5 0 0,0 3-920,1 1 0,4 0 1,1 0-1,-3 0 23,0 0 0,-4 0-55,-3 0 1,-8 0 0,-8 1 0,-2 3-315,-2 0 1,-9 7 245,-4-1 1,-5 4 0,-3 3 0,-4 4 114,0 1 0,-1 7 119,-2 4-206,-2 6 1,8-2 0,-4 7-1,2 3 1,3 7-486,1 6 441,2-2 0,7 6 0,4-6 0,6 0 1,7-1-24,3-6 183,1-12 1,-1-4-1,-2-8 1,-4-3 660,-5-5-405,-5-10 1,-13-3 0,-4-6 0,-8 0 0,-12 0 397,-10 0 1,-4 0-1,-10 0 1,-1 2-1007,1 3 1,4-2-231,-1 6 1,4-4 0,3 5-1,4 1-563,1 1 1050,9 9 0,5-5 0,7 4 0</inkml:trace>
  <inkml:trace contextRef="#ctx0" brushRef="#br1">21000 11203 8123,'-14'-7'189,"-5"6"1,0-6 564,2 1 1,9 0 0,8-4 0,8 5-1,6 4 1,5-1-62,4-2 1,11 2 0,3-3 0,3 2 497,-2-2-1134,9 4 1,-12-10-1,11 6 1,0 0-1,-4 1 1,-1-1 0,-3 0-399,2-1 1,-1 4-1,1-4 1,-4 1-922,-1 0 0,-4 1-202,-7 4 1,-3 0 210,-7 0 1,-19 1 765,-9 4 1,-13 3 0,-11 8 486,-9 3 0,-7-4 0,-3 6 0</inkml:trace>
  <inkml:trace contextRef="#ctx0" brushRef="#br1">21085 11288 8221,'-22'0'64,"6"0"0,7 0 962,-2 0-196,5 0 0,1 1 1,10 3 558,4 0 0,4 7-836,1-1 1,-1 7-1,-2 4 1,-3 2 111,-2 7 1,-1 0-554,-5 8 1,-2 7-1,-1 5 1,-5 2-293,-5 0 1,7 1-31,-8 3 1,3-3-1,-2-4 1,4-4-39,4-4 1,3-7 299,2-1 0,3-8 0,5-3 0,8-1 213,5-4 0,4-3 17,8-4 0,3 1 0,7-6 0,0-2 496,-1-2 0,-4-1-674,0 0 1,-5 0-1,4 0 1,-4 0-749,-6 0 1,0-4-583,-8-1 1,0-5 0,-5 4-656,0-2 0,-5 3-262,1-4 2143,-7-1 0,16-4 0,-3 0 0</inkml:trace>
  <inkml:trace contextRef="#ctx0" brushRef="#br1">21796 11785 8232,'-14'-14'135,"6"-5"1,3-1-1,4-1 694,1 1 0,3-4 0,5 5 0,8 2 167,4 1 0,4 3 0,4 2 0,-1 3-439,-3 2 1,3 3-1,-5 7 1,0 8-259,-3 5 1,-5 5-158,-4 6 0,-4 1 0,-8 1 0,-2 2 60,-6 1 1,-7 5-107,-2-5 0,-2 5 0,4-5 1,-2-2-178,2-1 1,1-3-42,2-3 115,6 3 0,3-11 0,10 1 0,7-6-134,10-6 0,8-10 0,15-4 0,2-6-1058,5-4 0,2-3 314,-2-6 1,2-1-1,-8 1 1,-5 0-1673,-7-1 1,0 1 1144,-6-1 1412,-3 1 0,-11-7 0,1-1 0</inkml:trace>
  <inkml:trace contextRef="#ctx0" brushRef="#br1">22464 11657 8232,'-14'0'772,"0"0"1184,0 0 731,0 0-2026,6 0 0,1 2 1,7 3-1,2 4 1,3 4-1,6 1 1149,6 0 0,5 2-1472,7 3 1,5-3 0,6 4 0,4 1-105,4 3 0,-3-2-587,-7 1 1,2-4-1,-7 4 1,-5-1-428,-7 0 1,-10-5 204,-16 2 0,-12-3 1,-16-2-1,-12-1-1049,-4-4 1,-6 2 979,3-6 1,0 0-1,3-5 1,8 0-629,5 0 0,10-8-527,12-6 1799,6-1 0,8-18 0,0 3 0</inkml:trace>
  <inkml:trace contextRef="#ctx0" brushRef="#br1">22678 11672 8232,'-35'0'962,"5"-5"1088,-3 0-335,3 0 1,1 4 0,2-2 0,4-2 1242,4 2 1,11 1-2463,8 2 1,9 0 0,14 0 0,5 0-535,2 0 1,5 0-786,-2 0 1,6-1 0,-2-2 0,1-2-1994,0 2 0,-5 1 919,5 2 1897,-7 0 0,10-6 0,-4-2 0</inkml:trace>
  <inkml:trace contextRef="#ctx0" brushRef="#br1">23417 12041 8232,'-6'15'497,"3"-6"0,-5 0 1,1 3 3694,4 0 1,2 2-3313,1 1 0,0 4 1,0 0-1,0-1-552,0 3 1,0-4-644,0 7 0,-5-5 1,-1 3-1,-1 0-2051,1 0 1,-4-4-2515,6 1 4880,-7-3 0,9-2 0,-4 0 0</inkml:trace>
  <inkml:trace contextRef="#ctx0" brushRef="#br1">24185 11572 8232,'-22'-28'421,"-5"6"0,5 3 0,0 3 0,3 2 0,3 1 1,2 4 1101,-1 4 0,3 5 1,1 6-1,3 8 436,2 8-1590,1 5 0,5 3 0,0 3 0,0 7 1,0 4-1,0 4 0,0-3 1349,0 0-2308,0-3 1,1 6-1,4-1 1,5-3-1,2-3-6401,2-3 6075,1-6 1,7-4 915,6-9 0,1-3 0,5-2 0</inkml:trace>
  <inkml:trace contextRef="#ctx0" brushRef="#br1">24384 11757 8203,'-29'0'938,"6"0"1,1 0 1133,1 0 0,4 11-678,7 3-780,4 10 0,12-2 1,5 8-1,7 2 1,7 2-475,7 3 0,5-6 1,9 3-1,2-6-482,-3-4 1,0-4-77,-3-6 0,-1-4 0,-3-2 1,-8-3-824,-9-7 1,-4-6 1113,-12-11 1,-8-3 0,-13-6 0,-11-1 317,-9 1 0,-7 1-53,-4 3 1,3-3-1,-2 5 1,6 0 390,7 3 0,5 5-1317,4 4 0,8 4 788,7 6 0,18 13 0,1 2 0</inkml:trace>
  <inkml:trace contextRef="#ctx0" brushRef="#br1">25109 12112 9269,'-8'-3'4915,"3"3"0,4 0-3901,1 14 0,0-1 0,0 9 1,0 0-1,0 0 0,0 4-1916,0 1 0,0-1 1,0 1-1,0-1-5625,0-1 6527,0 5 0,0-8 0,0 6 0</inkml:trace>
  <inkml:trace contextRef="#ctx0" brushRef="#br1">25806 11729 8203,'0'-23'198,"0"4"1,-2 4 0,-1 0-1,-2 1 1,0 0 1416,-1 0 1,3 6-1,-7 3 1,-1 7-342,-1 7 1,4 7 0,3 12 0,4 2-679,1 4 0,0 2 0,0 7 0,0-1-916,0 1 1,4 1 0,3 2 0,1 1-1574,3-1 0,1-6-3086,2-2 4979,1-7 0,-1 4 0,0-7 0</inkml:trace>
  <inkml:trace contextRef="#ctx0" brushRef="#br1">25919 11757 8203,'23'-28'303,"0"5"1,-1 4-1,8 5 2307,5 5 1,-3 9-1393,1 9-46,-3 4 1,-2 7-1,-2 4 1,-6 5-1,-7 4-383,-5 5 0,-5 1 1,-10 1-1,-7-2-467,-8 1 0,-5 1-1132,-1-3 586,-7 4 1,5-6-1,-3 3 1,4-5-1,6-4-984,4-6 0,5 3 0,7-9 51,12-4 1,11-5 926,17-8 0,10-2 0,10-3 1,6-6-206,2-6 0,6-4-713,-6-2 848,1-4 0,-13 11 0,-6-3 1,-10 3 299,-8 2 0,2-6 0,-5-3 0</inkml:trace>
  <inkml:trace contextRef="#ctx0" brushRef="#br1">26943 12326 8117,'-20'-15'919,"8"-2"0,0 1 0,2 4 607,2-1 1,5 10 0,-1 6 0,4 10-1,3 4-961,1 4 1,1 1 0,-5 4 0,0 0-913,0-3 1,0 0 0,0 2-1,0-3-645,0-2 0,-1 1-1852,-4-2 1,2-3 2843,-7 3 0,-6-3 0,-6-2 0</inkml:trace>
  <inkml:trace contextRef="#ctx0" brushRef="#br1">27412 11899 8295,'8'-31'305,"-3"1"0,-2 4 0,2 4 0,4 5 1,4 3-1,1 3 596,0 1 1,5 7-1,2-2 1,-1 4 0,1 2-1,-4 2-501,-1 2 0,-3 6 1,-2-1-1,-3 2-371,-2 2 1,-1 1 0,-7-1-1,-1 0-396,-2 0 1,-6 2 387,2 3-163,2-3 0,-4 4 0,7-5 0,0-1 0,3 0-155,1 0 1,6 0 0,4 1 0,4 0 378,5 4 1,-2-3 172,7 3 0,-2 2 0,2-1 0,-7 1 1289,-6-1 0,-5 4-1000,-6-5 1,-9 5-1,-10-4 1,-13 1 322,-7-1 1,-8-1-674,-1-5 1,-6 1 0,5-1 0,2-2-816,4-2 1,17 3-783,2-4 0,16-3 1,14-1-6166,16-3 7568,18-2 0,10-7 0,7 0 0</inkml:trace>
  <inkml:trace contextRef="#ctx0" brushRef="#br1">27867 11942 8179,'-8'-7'1610,"4"-2"1,4 3-718,4 1 0,4 10 1283,6 4-1675,1 10 0,-6-2 0,-1 7 0,-2 1 0,-2 2 109,-3 2 1,-2-1-1,-4 1 1,-5-1-429,-2 0 1,-3 1-400,1-1 1,-5-4-1,0-2 1,4-1-519,3-4 0,6-1-1256,6-2 1213,0-6 1,6 3 0,6-6 777,5-2 0,5-1 0,6-2 0</inkml:trace>
  <inkml:trace contextRef="#ctx0" brushRef="#br1">27839 11885 8179,'3'-16'0,"6"-3"0,4 8 2800,15-3 0,-1 9-1292,11 0 1,0 4 0,5 1 0,-1 0 309,1 0 0,0 0-511,-1 0-1440,-5 0 0,-2 5 1,-9-1-1,-2-1 1,-5-1-954,-3-2 0,-2 0 0,0 0 0,0 0-2219,1 0 0,4 5 3305,0 0 0,0 6 0,-5-4 0</inkml:trace>
  <inkml:trace contextRef="#ctx0" brushRef="#br1">28294 12439 9078,'14'0'1117,"-5"2"1,1 1 0,1 2 1139,2-2 0,-4 3 1016,1-1-2647,-7 6 1,8-3 0,-6 6 0,-2 2 0,-2 1 983,-1 2-2093,-6 7 1,-2-4-1,-6 5 1,0-2-1,-1-3-1918,1-1 985,0-3 1,4 1-1,1-1 1,0-4 1415,1-3 0,1-8 0,7 4 0</inkml:trace>
  <inkml:trace contextRef="#ctx0" brushRef="#br1">29218 11885 8179,'8'-14'20,"3"-1"1,-5 3-7,2 2 824,-5-2 1,2 10-1433,-10-3 1,2 4 0,-5 2-1279,2 4 1872,1 3 0,5 0 0,0-2 0</inkml:trace>
  <inkml:trace contextRef="#ctx0" brushRef="#br1">29147 11885 8179,'-8'-14'306,"3"-1"656,4 1 1,1 0 771,0 0 0,0 0 1765,0-1-2239,0 8-447,0 0 1,4 10-1,1 5 1375,-2 6-1987,-1 10 0,-2 5 0,0 9 0,0 4 1,0 6-734,0 4 1,0-2-1,0 1 1,0-2-2319,0-3 1,0 3 1540,0-2 1,0-1-1,1-10 1309,4-8 0,3 1 0,6-7 0</inkml:trace>
  <inkml:trace contextRef="#ctx0" brushRef="#br1">29701 11814 8179,'-14'-19'489,"1"0"1,2 3 406,2 5 1,-1 5 3012,-4 6-3005,-6 6 1,-4 8-1,-8 12 1,-1 5-1,2 9-387,1 5 1,1 6 0,2 4 0,4-1-873,4-2 0,9-1-240,5 1 0,12 0 1,9-9-1,10-7-361,11-4 1,-1-10 394,2-3 1,-2-5 0,1-5 0,-10-6 71,-12-6 1,-2-6 60,-8-10 487,-7 3 1,-12-11-1,-10 3 1,-3-2-1,-1-1 1,-1 2-1,1 2-794,0 3 0,7 1 248,7 5 1,6-1 486,8 1 0,13 0 0,2 0 0</inkml:trace>
  <inkml:trace contextRef="#ctx0" brushRef="#br1">30199 11686 8179,'14'-14'693,"2"-4"0,1 3 0,4 2 211,1 0 0,2 1 0,4-1 1,1 3 497,-1 6 1,5-3-857,0 3 0,5-1 0,-5 5 0,-1 0 403,-2 0 0,-2 0-591,1 0 1,-2 6 0,-4 4 0,-4 2-33,-3 3 0,-3 0-252,-4 4 0,2 3 1,-6 8-1,-2 4-131,-1 4 1,-2 3 253,0 1-239,0 7 1,-2-3 0,-2 5 0,-6-1 0,-3-1-15,-1 0 1,-5-3 0,0-8 0,0-5 74,-1-3 1,2-8-58,-5-3 1,1-3 0,-4-4 0,3-2-640,-3-5 0,0 1-299,-3-1 0,1 0 0,-1-5 0,1 0-2062,-1 0 3038,7 6 0,-5-5 0,5 6 0</inkml:trace>
  <inkml:trace contextRef="#ctx0" brushRef="#br2">23403 2900 8341,'0'-14'0,"0"4"-363,0 1 0,0 0 1,1-4 57,4 3 1,-3 2 0,2 4 690,-2-6 1,-2 2 0,0-1 30,0-2 1,0 3 0,-2 0 0,-1 0 0,-1 0 985,0-3 0,3-1-231,1-3 1,0 6-586,0-1 1,0 6-164,0-6 109,0 7 1,6-3 349,4 6-659,2 0 0,-2 1 0,-2 4 0,-2 4 688,-3 4-773,-1 8 0,-2-4 0,0 7 0,0 1 1,-2 3 628,-3 6-801,4-4 0,-10 6 0,4-4 0,0 1 0,-5 0 0,1 0 0,0 0 111,2-1 1,1-7 0,-3-3 0,1-1 531,-1-4-447,5-1 0,-2-3 196,3-4-211,4-3 1,-4-7 0,10-2 150,4-2 0,-1 0-168,2 5 1,1-5 0,6 1-41,2 0 0,5 3 1,-4-1-1,2-1-48,4-2 0,5 1 0,6 4-91,4 0 1,-2 0 0,9 0 0,-4 0-289,-1 0 1,1 4 65,3 1 1,-1 1-1,4-2 8,-1 0 1,-1 1 0,-4-3-62,3 2 290,-2-2 0,4 4 0,-7-6 0,1 0 0,1 2 45,4 3 0,-4-4 0,3 4 0,-1-2 24,1 2 0,6-4-49,8 4-2,-2 3 1,5-5-1,-4 5 1,2 0-1,0-2 1,-1 2-1,-1-1-89,-4-1 1,-1 3 0,-5-2 0,3-1 72,0 0 1,-1 4 46,-9-5 0,-7-1 0,-1-4 0,-3 0 128,-4 0 1,2 0 0,-11 0-1,-1-1 266,-3-4 0,0 3-3,-1-2-143,-6 2 1,4-3-1,-4-1 1,2 0 0,-1-2 190,2 0 0,-3-2 0,0-4 0,-2 0-271,-3 0 1,1 0-1,-1-2 1,2-3-166,-2-5 1,-2-3 0,-1-3-1,0-1-102,0-3 1,-1 0 0,-2 1 0,-2-4-142,2 1 1,-1-4 96,0 7 1,2-2-1,-3 4 1,4-2-114,1 1 0,0 7 147,0 1 97,0 7 0,0-4 1,0 7-1,-2 1 0,-1 2-17,-2 2-991,-6 6-1972,10-4-1140,-6 7 2924,7 0 1192,7 7 0,7 7 0,8 8 0</inkml:trace>
  <inkml:trace contextRef="#ctx0" brushRef="#br2">23232 5345 8542,'-5'-22'89,"1"3"0,-1 5 0,0 1 0,1 1 0,0-4 3337,3 0-2616,1 7 0,1-2 0,3 8 0,0 4 0,-1 7-50,-1 5 1,-2 6 0,0 1 0,-2 2-625,-2 4 0,-4 5 0,-6 2 0,-1-1-241,1-2 1,-5 3-5,0 0 0,-4 2 0,2-3 0,-1 1-159,-3-2 0,4-2 237,2-6 101,-3 4 0,11-6 0,-2 3 0,5-5 0,5-4 194,2 0-124,7-1 0,8-5 1,10-1-1,4-2 1,7-1-1,8 0 0,7 0 532,6-2 1,4-2-624,6-1 0,2-4 0,-28 1 0,2-1 0,1 1 0,-1-2-64,2 0 0,1-1 0,2 1 0,1-1-753,-3 2 1,0-1 738,0-2 0,0 1 1,-2 2-1,1 0 1,0-2-1,0 0 1,0 1-1,1 0 1,-3 2-1,-1 0-152,37-3 0,-1 4 0,0-3 0,1 4-221,-1 1 1,-6-2 487,-4-3 0,-9 4 1,1-4-1,-9 2-48,-6-2 0,-4 2 153,-12-7 1,-6 7 0,-3-3 0,-3 1 977,-2 1-261,-6-1 0,-1-2 814,-7-2 1,4-4-1378,1-1 1,0 0-1,-5-2 1,0-1-95,0-2 1,5-6-1,1-1 1,0-4-323,1-3 0,2-6-179,-4 1 0,-1 3 0,-4 0 0,0 2-1211,0 0 0,-4 0 325,-1 4 127,-12 1 0,7 1 1,-10 3-1,-1 5 1,-1 5 1008,0 5 0,-11-4 0,3 5 0</inkml:trace>
  <inkml:trace contextRef="#ctx0" brushRef="#br2">23417 7563 8356,'0'-24'761,"0"2"0,0 2 0,0 2 471,0 3 1,-2 8 0,-2 7 0,-4 8 0,-2 6-397,1 5 1,-1-1-1,-4 5 1,-2 4-381,-3 5 0,4-2 0,-4 5 0,3-2-272,2 0 1,-1 6 0,1-2 0,0 1 30,0 0 0,-5-5-557,0 5 195,0 0 0,6 3 0,2-3 0,3-7 1,2-6-709,3-6 808,1-3 0,4-3 0,3-4 0,6-4 302,6-3 1,10-4 0,9-4-1,4-7 205,4-4 1,10-7-338,3 5 0,12-6 0,-29 13 1,2 0-1,2-1 0,1 1-128,2 0 1,0 0 0,4-1 0,1 1-119,0 2 0,0 1 0,5-1 0,0 1 0,-3 2 0,0 1 14,-4 2 0,1-1 0,-3-1 0,-2 1 1,-3 2-1,-2 1-146,-1 1 1,1-1 151,1-2 1,-1 0 0,27 2-1,2-4 1,-5 1 0,-5 1-151,-2 0 1,-3-2-1,-2 1 1,-6 1 58,-3-3 1,-1 6-31,-1-4 355,1-3 1,-8 7 0,-7-4 0,-7 2 0,-7-2 903,-4-5 1,-4 3-624,-6-3 1,-2 1 0,-1-7-1,-2-2 658,2-1 1,2-7-517,1-3-501,0 1 1,1-9 0,4 6 0,4-2 0,4 1 0,0 4 0,-2 2 3,-2 3 1,-1 5-2882,2-1 1,-2 10-3702,-4 4 6525,-2 16 0,-2 5 0,-8 12 0</inkml:trace>
  <inkml:trace contextRef="#ctx0" brushRef="#br2">24213 8501 8233,'7'-7'408,"-4"-5"0,5 6 0,0-2 0,-1-3 0,4-1 625,2-3 0,0 1 0,-2 0 0,-2 0 0,1-1 0,-2 1 62,-4 0 1,-2 5 0,-4 1-796,-2 1 1,-6 4-1,-9 8 1,-4 6-288,-4 6 1,-2 1 0,1 5 0,-1 4-344,1 5 0,1-1-84,3 7 0,4-1 0,6 2 0,1-2-355,4-3 1,2 4 268,7-5 0,2-6 1,4-8-1,8-5-303,8-4 1,5-4 849,2-6 0,1-8 0,1-6 1,4-8 135,1-5 1,-2-8-45,4-3 1,-7-3-1,2-1 1,-3-1 56,-1 0 1,2 1-1,-2-1 1,-7 4 383,-5 5 0,-7 3 199,-1 12 1,-6 0 167,2 5 1,-8 12-670,-2 7 0,-4 8 1,2 4-1,1 5-101,0 5 1,1-2 0,3 10 0,-1 0 25,-1 3 1,-3 3-202,3 1 1,0 1 0,-4 1-1,1 2-5,-1 1 1,0 7-61,-2-2 1,-2-1-1,2-1 1,-1-2-67,2-7 1,-2-5 56,6-7 0,0-7-37,5-3 1,0-18-8,0-10 1,0-7-1,0-11 1,0-3-93,0 0 0,0-6 142,0-2 1,5-3 0,1-2 0,0 0 13,1 1 1,4-1-55,-2 0 209,4 1 0,6-1 1,1 1-1,1 0 1,1 5-1,0 3 1,3 6 372,2 4 0,2 1-467,-1 8 1,-4 0 0,-2 10 0,-1 0-1704,-4-1 861,-1 4 1,-2-4-1,0 7-1713,0 4 0,-4-3 2546,-1 2 0,1 4 0,4 0 0</inkml:trace>
  <inkml:trace contextRef="#ctx0" brushRef="#br2">24754 8487 8233,'-15'0'5475,"1"0"-4508,6 7 0,2 0 708,6 8-1473,0-1 1,6 2 0,2 1 0,2 4 0,-1-1 0,2 2-1,2-1-401,1-1 1,2 4 10,3-5 1,-8-2 0,3-6 0,-1-3-168,-1-1 1,2-3 322,1-4 0,-1-8 0,0-4 0,0-9 48,1-6 0,4 1 243,-1-12 0,1 0 1,-3-5-1,2 0 10,1 1 0,1-4-39,-1 3-601,-3-2 1,3 19 0,-8-1 0,-2 5-815,2 5 1,0 9 0,-1 8-1,-5 9-1769,-4 9 2954,-1 4 0,-6 13 0,-2 1 0</inkml:trace>
  <inkml:trace contextRef="#ctx0" brushRef="#br2">25081 8686 8233,'-8'-6'3733,"3"3"-2854,10-7 0,-2 2-140,6-1 1,7-4-1,6 4 1,2-5-44,0-5 1,-1 3-647,6-3 0,-1-3 0,1 0 1,-3 0-79,-2 3 319,-3-4 0,-13 8 0,-5-3-19,-6 7 1,-5 6 0,-8 12 0,-1 7-192,-2 8 1,0 5-228,4 1 0,1 6 1,2 0-1,0 1-374,3 0 0,6 3 58,-2-5 0,3 0 0,4-4 0,3-3-474,4-2 0,9-3 657,1-7 0,6-6 0,0-5 0,5-8 217,3-9 1,1-8 321,-6-11 1,0-4 0,1-7 0,-1-2 349,1-1 0,-1-5-98,1 4 1,-7 1 0,-3 6 0,-4 5 575,0 7 0,-1 7 1,0 11-369,0 6 1,-6 8-604,-3 16 1,-3 3 0,-2 8 0,0 2-309,0 1 1,-5 7-181,0-2 1,-6-2 0,3 0 0,-1-1-667,-1-3 1,1-2 107,-6-2 1,6-6 0,0-4 603,-3-7 0,5-5 0,-1-9 0,1-7 832,4-9 1,3-12-21,5-7 0,3-5 0,8-3 0,3-1 764,4 1 0,-1-1-725,2 4 1,0-1 0,4 11 0,-1 4 396,-3 9 1,-2 7-237,-3 13-749,-3 0 0,3 13 1,-10 6-1,-4 8 1,-4 6-1,-1 3 1,0 2-1481,0 0 0,0-5 410,0 5 1,5-8-1,0 0 1,-2-6-290,-1-4 0,2-1 883,1-5 1,6-6 0,-1-4 0,2-9 154,2-9 0,2-7 704,3-7 0,-1-9 0,5-5 0,4-11 417,5-7 1,-2 2-41,3-4 1,-5 9 0,-2 4 0,-3 4 190,3 9 0,-6 12 1,-1 10-1,-3 8 122,-2 4 0,0 6-783,1 5 0,-3 2 0,-1 13 1,-1 1-126,1 2 0,1 1-131,3 1 0,-6-1 0,1 1 0,1-3-47,1-2 0,-2 1-134,-1-6 203,1 0 1,-2-4 0,-2 0 0,-1 3 0,-1 2 1240,0 2 1,-9-3 0,-6 5 0,-7 1-1037,-5 2 1,-4 8-200,-2 3 0,-4 3 0,-1 2 0,-3-2 0,-2-3 0,2-4-457,-1-5-534,7-7 1,-7-8 0,8-9 0,3-5 990,0-5 0,0-16 0,-1-9 0</inkml:trace>
  <inkml:trace contextRef="#ctx0" brushRef="#br3">30256 3014 7073,'9'-10'2298,"1"1"-1055,-7 6 0,5-10 0,-5 4 1120,2-4 1,1-1-1200,-1 0 0,-4 4 635,4 1 31,-3 5-129,-2-2-169,0 6 122,0 0-1654,0 6 0,0-4 0,-2 6 0,-3-3 0,-3 3 0,-1 4 0,1-1 0,0-3 0,0-2 0,5 1 0,-2-2 0,-3-4 0,5 12 0,-5-4 0,2 4 0,-3 1 0,2 0 0,-1 1 0,5-6 0,-1 0 0,0-4 0,1 5 0,-2 1 0,2 1 0,0-2 0,0-1 0,-3 2 0,-2 2 0,3-3 0,-4-1 0,4-1 0,-3 3 0,0-2 0,0 2 0,0 2 0,-1 1 0,-4 1 0,4-1 0,-4 0 0,-1 0 0,1 0 0,4 1 0,-4-1 0,4 0 0,-4 0 0,-1 1 0,-1-1 0,1-2 0,0-1 0,0-1 0,0-1 0,-1 6 0,7-1 0,-4-5 0,2-1 0,-1 0 0,0-2 0,2 2 0,-2-1 0,-2-1 0,4 3 0,-1-4 0,1 1 0,-6-2 0,1 0 0,0 6 0,0-5 0,-5 4 0,0-4 0,1 0 0,3 1 0,0-3 0,1 6 0,-5-4 0,0 3 0,0 0 0,-1 0 0,4-3 0,-3 4 0,-1-4 0,1 3 0,1 0 0,2 0 0,1-5 0,-4 1 0,3 3 0,-3-1 0,3 0 0,2 1 0,-5-3 0,-2-2 0,1 1 0,-1 2 0,1 1 0,1-1 0,3-3 0,-11 4 0,5-6 0,-2 0 0,1 1 0,-3 4 0,0-3 0,-3 3 0,1-4 0,-1-1 0,6 0 0,-1 0 0,0 0 0,-4 5 0,-1 0 0,2-2 0,2-2 0,1-1 0,1 0 0,-6 0 0,1 0 0,-1 0 0,3 0 0,2 0 0,-3 0 0,3 0 0,-3 0 0,-1 0 0,1 0 0,3 0 0,-2 0 0,2 0 0,-1 0 0,1 0 0,-1 0 0,4 0 0,-1 0 0,-3 0 0,-2 0 0,-2 0 0,6 0 0,-1 0 0,-1 0 0,-2 0 0,-2 0 0,1 0 0,1 0 0,2 0 0,1 0 0,-1 0 0,0 0 0,1 0 0,5 0 0,-2-4 0,1-1 0,-2 2 0,4-5 0,-7 6 0,6-3 0,0 4 0,0-1 0,0-2 0,-6 2 0,3-3 0,-2 4 0,1 1 0,4-5 0,-5 0 0,5 0 0,-3 5 0,0-1 0,0-4 0,3 4 0,-3-4 0,-1 2 0,1-2 0,3 3 0,-4-2 0,4 2 0,-5 0 0,0-1 0,2-1 0,-5-3 0,4 3 0,1 2 0,-2-4 0,0 1 0,2 0 0,-3-1 0,6 3 0,0-4 0,-2-1 0,5 1 0,-2-3 0,-3-1 0,2 5 0,2-2 0,-4 3 0,1-3 0,-3 2 0,6-4 0,-3 4 0,1 0 0,0-1 0,-2-2 0,2 4 0,3-4 0,-3 2 0,2 1 0,-2 0 0,3-4 0,-3 6 0,10-8 0,-4 9 0,4-6 0,-4-1 0,-1 1 0,0-1 0,-1 3 0,3-5 0,1 3 0,1-2 0,1 3 0,-5-1 0,-1 1 0,1-3 0,0 1 0,0 2 0,1-3 0,2 3 0,1 2 0,1-5 0,-5 3 0,0 0 0,6-5 0,-5 7 0,5-5 0,-1 2 0,1-2 0,0-1 0,0 3 0,3-4 0,-4 4 0,-2-4 0,3-1 0,0 0 0,2 0 0,-1 1 0,4 2 0,-3 1 0,-2-1 0,5-1 0,-2-2 0,3-1 0,-4 1 0,4 0 0,-2 0 0,2-1 0,2 1 0,0 0 0,0 0 0,0 0 0,0-1 0,0 1 0,0 0 0,0 0 0,0 0 0,0 4 0,0 1 0,0-3 0,0 5 0,0-3 0,0 7 0,0-5 0,2 5 0,2-2 0,-2-1 0,3 1 0,-4 4 0,-1-6 0,0 7 0,0 2 0,0 3 0,-6 2 0,-3 8 0,1-1 0,-2 0-1,-1 0 0,0 1 0,0-1 0,2 0-233,-2 0 0,-2 5 1,-1 0-287,-1-2 447,1 6 0,0-8 0,0 6 1,1-2-1,2 0 0,2-2-67,-2-1 0,3-2 0,0 0 0,0-1-249,0-3 89,5 2 197,-10-4 178,12 0 1,-6-3 0,9-8 353,3-2-330,-4-6 0,10 3 1,-4-8-1,0-1 0,4-4-9,2-1 0,-3 3 0,-1-3-58,2 1 0,2-2 0,-1 2 0,-1 1-26,-1-1 0,-1-3 1,6 5-1,-3 1-6,-2-3 1,2 5-1,-4-4 1,2 2 124,-1 4 1,-6-3 0,4 7 209,-1-2 1,-4 2-23,2 1-237,-2 5-76,-2-2 0,2 6 0,1 2 0,1 2 0,6 0 0,-4 5 0,2 2 0,2 0 0,4 0 0,0-1 0,2 1 0,1 6 0,4 2 0,1-2 0,-5 4 0,4 0 0,-1 1 0,-4-5 0,9 8 0,-6-6 0,-3-1 0,-3-3 0,-4 0 0,2-1 0,-3 0 0,0 0 0,-2 1 0,1-8 0,-2-2 0,-4-3 0,5-1-3937,-6 4 0,0-2 3937,0 7 0,0 5 0,0 8 0</inkml:trace>
  <inkml:trace contextRef="#ctx0" brushRef="#br3">19919 2843 8403,'0'-14'53,"0"0"1,-1 1 0,-2 1 0,-2-1 0,0-3 0,1 0 0,-3 1 306,-1 0 1,4 0 0,-4-3-1,0-1 1,1 2 0,0 1-61,-1 2 0,3 0 0,-3-1 1,2 1-121,3 0 1,1 0-66,2 0 1,2 6 0,1 4 40,1 8 0,9-1-95,1 6 0,1 1 1,3 6-1,0 1-22,1 2 0,1 1 17,4-1 1,3 2-1,-2 4 1,5-1 87,3 1 0,8 2-48,2 1 0,1-4 0,8 0 0,4 0-27,4-2 1,3 3-85,3-6 1,2-2 0,-6-6-1,-1-3 4,3-2 0,-12-2 60,0-9 1,-13-5-1,-5-7 1,-4-3 118,-2-3 0,-7 4-37,-7-4 1,-5 1-1,-6-4 1,2 4 51,-2 2-1303,-1 1 1,-4 6-1954,-2 4 734,2 2 2339,-4 14 0,12 1 0,2 6 0</inkml:trace>
  <inkml:trace contextRef="#ctx0" brushRef="#br3">20972 3327 8521,'0'-15'26,"-5"1"1,0 0 0,2 0 0,1 0-1,2-1 478,0 1 1,0 0-1,0 0 1,0-1 337,0 1 0,0 0-103,0 0 1,0 4 505,0 1-477,0 6-539,0-4-183,0 7 1,-1 0 55,-4 0 0,3 2 1,-2 3 71,2 4 0,2 4-55,0 1 0,0 0 0,2 2 0,1 1 54,2 2 1,6 0-112,-2-4 1,-1 0-1,3 3 1,3 1 31,4-2 0,2 4-51,-1-2 0,8 0 0,8-5 0,1 0-65,4 0 1,2-4 6,6-1 1,-2-6 0,6 2 0,0-3-48,-2-2 0,4 0-8,-7 0 1,2 0-1,-3 0 1,0-2 14,-5-3 1,0 2 6,-8-6 0,2 5 0,-3-2 0,-1 1-78,-4 1 0,2-3 48,-6 3 1,4 0-1,2-5 1,-1 0-80,0 1 0,2-5 62,4 3 1,-3-4 0,6-3-1,-3-2-30,-2 2 0,-2-4 85,-2 2 0,1-5 0,-1 5 1,-1 0 1,-3-1 1,1 3-11,-6-7 1,2 6-1,-4-2 1,2 1-53,-2 0 1,4 0 43,-2 5 0,0 0 0,-5-1 0,0 1-40,0 0 0,-1 5 81,-3-1 0,2 2 1,-2-1-1,2 2-145,2 1 0,1 3 64,-1-7 0,0 6 0,0-6 0,1 1-45,-1 1 0,-5-5 126,1 4 0,-1-2 0,5 0 0,-1 1 433,-3-1-147,2-2 0,-9-1 1,5 0 0,-1 0 0,-3 4-158,-4 1 1,0 4 42,0-4-190,-6-1 1,-2 2 0,-6 3 0,0 4-194,-1 1 1,0 0 237,-4 0 1,3 0-1,-3 0 1,3 0 273,2 0 0,0 0-136,-1 0 0,6 0 1,0 0 332,-3 0-134,6 0-314,0 0 1,7 0-110,4 0 1,3 0 0,6 0-1,0 0-338,1 0 0,-1 0 332,0 0 1,0 1 0,2 3 0,2 2-4,0 2 0,1-3 61,-4 4 0,-3-4 1,-1 3-1,-1-2 13,1-3 1,-3 4 159,1-3 0,-4 1 452,4-5-668,-5 0 1,0 0 14,-8 0 0,0 0 33,-5 0-87,6 0 0,-10-2 0,4-1-15,-4-1 0,4-1 0,-1 5-127,-1 0 1,3 0 147,-1 0 0,4 0 0,-5 0 0,-1 1-88,-1 4 1,-2-3-1,-1 4 1,1-1-109,0-1 1,0 6-37,-1-5 0,1-1-413,0-4-404,0 0 719,6 0 0,8-4 179,9-1 1,4-5 0,1 4 0,0 0 21,1 0 1,4-4 261,0 5 1,0-4 0,-5 2 0,0 0 333,0-4 0,-1 3 140,-4-2 0,4 1 1,-5-6 169,0 1 0,-2 5 442,-6-1 0,0 6-83,0-6 1,-1 7-621,-4-2-406,3 4 1,-10 1 0,2 0 0,-4 1 0,-4 4 198,0 4-171,-8 4 1,6 1 0,-6 0 0,4 1 0,0-1-284,0 0 0,-2 2 0,-4 1 0,1 2-91,3-1 1,-1-7 0,6-2-1,2 1 26,1-2 0,7 3-51,-1-7 196,7 1 0,-2-7 75,10-2 0,4-4 0,9-5 1,2 1-101,2-3 0,7 9 143,4-8 42,0 3 0,-3-3 0,3-1 1,4 3-1,-1 1 20,-3 1 136,-3 7 0,-1-5 0,-1 5 1,-1-2-1,-3 2 0,-5 1 1687,-4 2-573,-7 7-1125,-1 1 0,-7 1 0,-2 1 0,-3 1 0,-3 1 1,-1 3-1,-1-1-809,-1 0 1,5 2-129,1 3 0,4 0 795,1 9 0,0-3 0,0 10 0</inkml:trace>
  <inkml:trace contextRef="#ctx0" brushRef="#br1">21270 3625 7631,'10'0'-958,"-2"-1"1573,-2-4 1,-3 3-154,-8-2 1,4 0 0,-6 1 0,3-3 156,-1-2 1,0 3-243,5-4-148,0 6-431,0-10 0,-1 11 61,-4-2 0,0 7 0,-8 3 0,-4 2-281,-3 3 1,-4 0 417,-5-1 0,-1 2 0,-3-4 0,-6 2 218,-7-1 0,2-6 442,-4 2-473,-2-3 0,4-2 1,-6 0-1,0-2 0,1-3 63,4-4 0,1 1 1,-1-2-1,-6-1-188,-2-1 1,-6-2 0,-3 1 0,0 2-213,-4 1 0,-3 1 37,-5-5 0,3-1 0,-3 1 0,4-2-30,0-3 1,5 2 145,-5-7 1,11 1 0,-6-7 0,7-2 124,4-1 0,-6-7 1,0 4-1,2-2 198,2 0 1,1 0-129,0-4 0,-4 1 0,-1 1 1,2 2-117,1-1 0,3-1 0,-4 1 0,-4 1 17,-2-2 1,30 22-1,-1 0-251,-29-20 1,-4 7 0,-2-4 0,35 18 0,0 1-74,-1-1 0,0 0 0,-33-16 133,4 5 0,3-2 0,-3-2 0,6-1 233,2 2 0,9-4-43,2 2 1,-1-2 0,2 2-1,1-4 143,2 1 0,3 1 143,3 7 0,-2-1 0,6 1 0,-1 1 349,0 3 1,2-1-584,4 6 0,-1-5 0,-1 4 0,-2-1-70,1 1 0,2 1-196,2 5 0,5-5 1,3 0-1,3 1-345,2 3 0,0 0 0,8 1-1123,-1 0 1,5 0 1587,-2 0 0,10-1 0,3 1 0</inkml:trace>
  <inkml:trace contextRef="#ctx0" brushRef="#br1">17019 1592 8294,'0'-23'0,"0"-1"436,0 6 1,0-2 0,0 6 0,0 0 0,-2 1 0,-2 3-251,-6 6 0,-2 8 0,-4 6 0,-2 1 1,-2 0-101,-2-2 1,-2 1 0,-4 4 0,-1 0-83,1 1 1,-1-6 0,1 1-1,0-1 122,-1-1 0,7-2 0,1-6 493,1 0-395,10 0 0,-9-1 0,12-4 0,-1-5 63,3-2 1,10-1 0,4 4-210,4 4 1,3-1 0,1 1-1,3 3-23,3 5 0,-1 5 155,1 7 0,3 5 0,-6 4 1,1 3 67,-1 1 1,-2 1-358,-9-1 1,2 2-1,-6 2 1,-2 2-216,-1 3 0,-4-6-2399,-3 2 2693,4 4 0,-12-7 0,5 5 0</inkml:trace>
  <inkml:trace contextRef="#ctx0" brushRef="#br1">14119 881 9238,'-2'-42'133,"-1"1"1,-2 4 0,2 7 0,1 7 0,2 2-1,0 4 2818,0 1-2491,7 2 0,-4 6 1,6 3-1,2 5 0,1 5 1,-1 4-1,-2 6 1,1 3 289,-3 6 1,4 5 0,-6 4-1,-2 5-576,-1 3 0,-4 8 1,-2 3-1,-6 3-262,-2 2 0,-3 1-315,1 4 0,0-3 0,-2 2-831,-3-2 0,3 2 0,-3 1 329,4-2 0,0-10 0,3-5 0,1-8 45,1-2 0,7-13 40,-2-7 1,4-12 817,1-3 1,6-19 0,2-11 0</inkml:trace>
  <inkml:trace contextRef="#ctx0" brushRef="#br1">14630 881 8554,'0'-14'882,"-1"0"-161,-4 0 0,2 6-107,-6 3 1,-1 5-1,-6 6 1,-3 7 105,-4 4 1,-4 10-515,-2 2 1,-1 1 0,-1 8 0,-2 1-187,1 2 1,2-3-24,1 0 0,3-2 0,0 2 0,6-5-133,4-3 1,0 2 143,11-3 0,1-4 0,4-11 1,3 0 151,6 0 0,6-1 12,8-3 1,9 2 0,-4-4-1,4 2-195,3-1 1,-1-6-110,4 2 1,2-3 0,-5-2-1,-1 0-348,1 0 0,3-7 362,-5-2 0,0-10 1,-4-5-1,-1-3 34,1-1 0,-7-5 52,-3-1 0,-3-3 0,-2 3 0,-2 1 123,-2-2 0,1 5-94,-6-3 1,-1 10 0,-4 4 393,0 3-322,-6 8 0,-2 3 0,-6 11 90,0 9 1,1-1 46,4 5 1,-4 1 0,5 1-1,-1 1-35,-1 3 1,2 1-258,-1-3 1,-4 3-1,5-6 1,-1 1-177,-1-1 1,7 4 0,-2-5-1,4-2-253,1-1 1,0-2 281,0 0 0,0 1 0,1-3 0,4-1-68,5-1 0,2-7 380,2 2-99,1-4 1,-1-2-1,0-4 1,0-5 121,1-2 0,-6-4 0,-1-1 0,0-4 20,0-1 0,-5 3-81,2-5 0,1 2 0,0-1 0,1 4 108,-1 3 0,0 2 32,-1-1 1,-2-2 0,5 1 0,0 4 25,0-1 1,0 5-229,1-1-108,4 5 0,-5-2 1,6 6-1154,0 0 900,0 0 1,-6 2 144,-3 2 101,-3-2 0,-4 4-54,-3-6 137,-3 0 1,0-1 0,2-2-148,0-2 170,4 0 0,-6 5 0,5-1-5,-2-4 1,-1 3 154,1-3 0,2 4 678,-6 1-415,6-6 1,-8 2 501,6-5-607,-6 6 1,8-4 162,-7 7 0,5 0-60,-4 0 0,1 7 353,-1 2-548,-4 10 0,10 3 0,-5 7 0,2 1 0,1 1-178,-2 3 0,6 5 1,-4-1-1,5 1-261,5-1 0,-2-3 255,7-6-91,-1-1 1,10-6 0,1-3-1,3-5 1,2-4-675,2-6 473,7-2 0,-2-8 1,6-5-1,0-7 0,-2-5-275,-3-4 1,-7-2 0,-4 1-1,-2-1-420,-2 1 1,-2 0 208,-2-1 510,0 1 0,-5-1 0,-1 2 0,-1 2 0,-4 3 0,-2 1 1,-1 4-106,0 1 1,-1 7 640,-4-1 1,-3 6 968,-6-6-370,0 7 0,1-2 1,2 10 106,2 4 1,5 6 219,0 4-1021,2-4 1,2 8 0,2-6-1,1 3 1,3 3-364,2 2 1,-3-3 0,4 0 0,2 0-160,2 0 0,0 0 137,-4 2 0,4-5 0,-5-8 1,1-3-567,1-2 1085,-1-1 0,-1-11 0,-2-5 0,-1-7 453,0-5 1,-1-6-474,-4-4 1,2 3 0,3-5 0,3 2 397,0 0 0,4-5-395,-2 5 0,2 0 1,3 6-1,-1 3 278,0 5 1,0 5-568,0 4 0,5 4 0,2 8 0,1 4-23,3 8 1,2 7 52,2 7 0,-6 1 1,-1 1-1,1 1 101,-1 2 1,-5 7-20,2-2-70,-10 3 1,-2 2-1,-9-1 1,-3 2-1,-6 4 1,-8 2 0,-7 1 52,-6-4 1,-7-4-213,1-5 1,-2 1 0,1-7 0,2-5-113,3-7 0,2-4 0,7-3 0,3-4-696,1-4 1,7-3-1,6-4-3547,2-3 4469,1 4 0,-2-12 0,0 5 0</inkml:trace>
  <inkml:trace contextRef="#ctx0" brushRef="#br1">14204 2061 8352,'-10'-1'463,"1"-4"0,-2-3 932,-2 0 1,7 2-1,6 8 1,9 2-1085,9 6 0,6 1 0,9 0 0,5-2-545,3 2 1,8 0 0,3 1 0,5-5 168,4 0 0,-2-3 0,4-5 0,-1-4-381,-1-4 1,2-6 219,-1-4 0,-15-1 0,-1-5 0,-10 1-122,-9-1 1,-6 3-282,-12-2 0,-4 7 0,-10-1 629,-4 7 0,-10 5 0,-3 6 0</inkml:trace>
  <inkml:trace contextRef="#ctx0" brushRef="#br1">14488 2374 8219,'-8'0'4026,"4"0"-2996,8 0 0,6-5 494,9 1-1213,3-7 0,13 1 1,3-7-1,4-4 1,6-1-319,4-3 0,-2 3 1,1-2-1,-4 0-701,-6 2 1,-1 2-319,-12 5 1,2 6-1,-9 1 1026,1 2 0,2 1 0,4 5 0</inkml:trace>
  <inkml:trace contextRef="#ctx0" brushRef="#br1">5943 4848 15371,'15'0'-119,"-1"0"0,2 0 0,1 0 1,4 0-1,1 0 0,5 0 1,3 0-1,4 0 96,3 0 0,-4 0 1,5 0-1,1-2 1,2-1-1,0-2 27,-3 2 1,2 2 0,-5 1 0,-1-2-14,1-3 1,-2 4 0,-4-4 0,-1 3-135,1 2 1,-7-4 0,-3-1 0,-4 2-30,0 1-136,-7 2-56,-2 0 326,-6 0 0,-13 6 0,-3 2 0</inkml:trace>
  <inkml:trace contextRef="#ctx0" brushRef="#br1">6029 4976 15371,'-24'0'-88,"2"0"1,0 0-695,0 0 637,4 0 1088,-2 0-719,12 0 1,3 0 0,10 0 0,4 0 90,4 0 1,6 0-201,0 0 1,6-5-1,-1 0 1,3 1 58,1-3 1,5 6-269,1-4 0,0-1 1,-2 1-1,1 0-286,-1-1 1,4 4-1,0-4 1,2 1-571,0 0 0,-5 1 387,5 4 0,-5 0 541,5 0 1,0 0 0,5 0-1</inkml:trace>
  <inkml:trace contextRef="#ctx0" brushRef="#br1">7564 4905 18139,'-14'0'-357,"0"-5"1,0 0-1,1 0 252,4-1 1,4-2 201,10-6 1,2 5 0,9 1-1,3 1 1,6 3 0,5-1 107,4 0 0,5 0 0,-1 5 0,3-1-118,2-4 1,-1 3-111,1-2-180,0 2 0,-1 2 0,1 0 0,0 0 0,-2 0-97,-3 0 0,-4 0 1,-5 0-1,-2 2-273,-4 2 1,-4 0 278,-9 5 1,-5-4-1,-12 3 1,-7 0 374,-8 0 0,-11 1-206,-5 5 69,-3 0 1,-8-1-1,-3 0 27,-4 1 0,0-3 0,-1 10 0</inkml:trace>
  <inkml:trace contextRef="#ctx0" brushRef="#br1">7650 4990 16920,'-35'14'-914,"5"-6"319,-3-3 1,4-4 930,6-1 0,10 0 67,13 0-250,13-6 0,10 0 1,10-5-1,7 1 0,6-1 1,6 0-1,3 0 339,2 2 1,5 1-649,-1-2-32,1-2 0,-5 10 0,0-4 0,-1 1 1,0 0-1,-4 2 0,-5 3-1142,-3 5 1,-2-2 1247,-5 6 0,11 7 0,-4 6 1</inkml:trace>
  <inkml:trace contextRef="#ctx0" brushRef="#br1">10763 4890 20570,'-28'-12'-950,"4"2"1,4-9 923,4 4 1,6 5 0,15 2 0,5 2 0,4 3 269,5 1 0,4 2 0,9 0 0,3-1-159,1-4 1,4 3 0,7-2-1,5 2 140,3 2 0,2-2-170,0-2 0,5 2 0,1-4 0,2 1-37,3 0 1,-7 1-235,-4 4 1,-2-2 0,-7-1 0,-2-2 122,-2 2 0,-9 1-88,-7 2 1,-1 5 0,-8 1 0,-2 1-854,-1-1 1,-8 5 420,-3-1 0,-5 2 0,-5 2 468,-5 1 1,-15-1 0,-5 0 0</inkml:trace>
  <inkml:trace contextRef="#ctx0" brushRef="#br1">11048 5033 17939,'-15'0'-284,"1"-2"-54,0-3 665,6 4 0,10-6 120,12 7 1,6 0 0,10-1 0,5-2 188,8-2 1,1 0-467,8 5 0,-4-5 1,4 1-1,1-1 188,3-1 1,-1 4-292,-3-3 0,-3-1 1,-8 1-1,-1 2-169,-2 2 0,-12-4-610,3 0 0,-10 0-921,0 5 1085,-10 0 0,-2 2 0,-7 3-851,0 4 1,0-1-394,0 1 1549,0 1 1,0 10-1,0 3 1</inkml:trace>
  <inkml:trace contextRef="#ctx0" brushRef="#br1">7152 7620 8547,'-21'-6'-355,"6"4"1,-4-3-1,3 2 309,2-2 1,7 4-1,7-5 1,8 1-1,6 0 1,5 0 99,5-1 1,5 4-1,2-2 1,4 1-1,1-1 1,2 0-54,-2 0 1,10-2 0,-5 1 0,0 2-285,-1 2 0,-2-1-60,4-3 219,1 4 1,-7-6 0,-4 7-1,-7 0 124,-6 0 0,3 0 0,1 0 0</inkml:trace>
  <inkml:trace contextRef="#ctx0" brushRef="#br1">7294 7663 8547,'-19'0'0,"0"0"0,0 0 165,5 0 281,6 0-302,8 0 0,19 0 0,13 0 0,7-2 0,10-1-15,5-2-208,3 0 0,4 5 0,1-1 1,-4-2-1,-2-2 79,-4 2 0,-6 8 0,3 2 0</inkml:trace>
  <inkml:trace contextRef="#ctx0" brushRef="#br1">7891 8786 8453,'-20'-8'-548,"4"-3"0,-3 4 593,3 0 0,11 2 0,9-3 1,10 0-1,6 2 0,6-2 160,1 0 1,6 0 0,1-3-1,3 1 152,2-1-399,2-1 1,2 2-1,0 1 1,-1-1-1,1 2 1,0 4 0,-1 2-266,1 2 0,-8 0 1,-5 0-1,-8 2 55,-6 2 1,-1 4 0,-10 7 0,-5-1 251,-8 0 0,-8 0 0,-12 0 0</inkml:trace>
  <inkml:trace contextRef="#ctx0" brushRef="#br1">8161 8743 8453,'-33'0'-164,"0"0"1,0 0-102,4 0 0,7 0 285,3 0 0,11 2 0,10 1 0,11 2 7,9-2 0,6-2 0,5 1 0,5 1-108,3 2 1,2 0 0,0-4 80,-1 4 0,1-4 0,0 6 0</inkml:trace>
  <inkml:trace contextRef="#ctx0" brushRef="#br1">10195 10151 8415,'-8'-7'-213,"3"-1"1,10-4 0,7 2 0,10 5 459,12 4 0,11 1 0,9 0 0,8 0-245,9 0 1,6 0 0,-35 0 0,0 0 0,-1 0 0,0 0 0,38 0 0,0 0-257,0 0 1,-16 0 0,-4 0 0,-10 0-41,-8 0 1,-14 6 0,-5 4-1,-10 2 294,-7 3 0,-13-1-71,-11 0 0,-6 0 1,-16 0-1,-5 1 60,-3-1 0,-3-2 185,-5-2 1,0 3 0,2-4-1,3 4 842,4 1 1,9-5-352,1 1 1,13-5 0,6 2-283,16 0 1,20-2-805,26-5 1,20 0-1,17 0 421,-35 0 0,2 0 0,5 0 0,0 0 0,2 0 0,0 0 0</inkml:trace>
  <inkml:trace contextRef="#ctx0" brushRef="#br1">3199 13420 8495,'-14'2'-134,"0"1"1,0 2 2175,0-2-1598,6-1 0,3-2 0,11-2 0,8-1 0,9-4 1,3 1-1,4-2 2169,4 0-2538,2-1 1,7-1-1,-1 2 1,2 1 0,2 0-1,3 1 1,0 1-426,0-1 0,-1 4 0,-6-2 0,-1 2-466,-3 2 0,-3 0 268,-7 0-2072,-12 0 2620,3 0 0,-24 6 0,4 2 0</inkml:trace>
  <inkml:trace contextRef="#ctx0" brushRef="#br1">3143 13548 8391,'-5'-9'-25,"-2"1"1,1 0 364,0 0 0,-4 3 0,4-4 0,0-2 551,-1-2 1,3-1 623,4 0-290,0 0-403,0-1-375,0 7 0,4 4 0,1 8 1,0 4 280,1 0 0,-4 5-630,3-4 1,-4 6 0,-1 2 0,0 3 66,0 3 0,5-4 234,0 4-423,-1 1 1,-4 6 0,2 2 0,1 2 0,2 3-48,-2 2 96,-1 2 0,-1 2 1,2 1-1,2 2 0,-2 3-122,-1 1 150,-2-4 1,5 8-1,-1-5 1,-1 0 0,1 0 181,0-3-45,-2-2 1,4-3-1,-4 0 1,1-2-1,2 2 239,-2-1-401,5-7 0,-7 8 1,6-3-1,-3 3 0,1 2-247,-2 0 174,5-1 1,-1 1 0,4-1 0,-2 0-1,2-3 1,2-3 0,1 1-38,0-1 0,0-3 195,1 5 0,-3-6 0,-2 1 0,-6-3-40,-2-2 1,-2 1-67,0-1 33,0-6 0,0 4 1,-2-6-1,-1 1 0,-3 1 131,-2 0-178,5 2 1,-3-2 0,6-2-1,-2-1 1,-1 2-5,-2 1 34,0-5 1,5 8 0,0-4 0,0 0 0,0 1 0,0 0 0,0 3 192,0 2 1,0-3-198,0-1 0,0 1 0,0 3 0,0-2 6,0-1 0,-1-2-31,-4 2 37,3 2 0,-9-8 0,5 4 1,0-2-1,-2-2 0,2-1 1,-2 1-1,0 1 1,3 0-304,-4-5 267,5 0 1,-7 0 0,7 0 0,0 1-1,3-1-9,1 0 76,0 0 1,0 0-1,0 1 1,0-1 0,1 0-1,3 0 1,2 1 87,2-1 0,1 5-81,6 0 48,-1 0 0,5-5 0,0 0 0,0 0 0,0-1 360,0-4-438,6 4 0,-3-7 0,5 5 1,-2-1-1,-1-1-54,1-1-22,-4 5 1,-1-10-1,-4 7 1,1-1-1,1 0 1,-4-1-1,-5 0-511,-2 0 421,4-5-156,-3 10 1,1-11-1,1 2 1,2-2 0,6-4-1021,5-2 0,6-4 0,4-7 1303,5 1 0,9-6 0,4-2 0</inkml:trace>
  <inkml:trace contextRef="#ctx0" brushRef="#br1">7906 13363 8188,'-7'-14'7,"-2"0"1,-2 0-1,0 0 1,3-1 1155,1 1 0,3 5 149,4-1 6,0 7 1,1-3 843,4 6-1870,3-7 0,8 6 0,1-4 1,4 2-1,1 0 778,3-2-812,8-6 1,-1 8 0,4-5 0,2 2 0,0 1 194,1-1-458,6 4 0,-11-4 1,6 6-1,-4-2 1,-1-1-1,-3-2 0,-2 2-109,-2 1 1,-4 7 77,-1 0 1,-5 6 0,1-2 0,-5 4 61,-5 1 1,-2 2 56,-7 3 1,0-2 0,0 9 0,0 2 40,0 4 1,-7 9 12,-2 1-175,-4 7 0,-1 8 0,0 0 0,1 0 0,4 0 0,4 1 0,3 2-168,2 2 0,2 0 132,3-6 0,4 6 1,10 1-1,3 0 226,0 1 0,4-8-125,-7-3-60,6-1 1,-9 5 0,3-1-1,-2 1 1,0 0-252,2 0 226,0 0 0,-8 1 1,0 1-1,2-2 0,-3-7-82,-3-4 199,-2-3 0,0-5 0,0-2 0,-2 0 0,-2-1 734,-1 0-727,0-2 1,0 0-1,0 2 1,0 0 0,0-1-1,0-2 1,-1-1-144,-4 3 1,4-4 9,-4 3 1,-2-2-1,1 1 1,-2 1-75,-3-1 1,3-2-4,-1-2 188,-1-6 1,1 5-1,-1-5 1,1 2-1,-1-2 1,1-1 0,-1-4 81,3-1 0,-4-2 227,6 0-300,-6 0 1,8-4-1,-5-1 1,0 1 0,0-1 164,-3 1-80,-2-1 0,-1 6 0,0-1 0,0 0 0,-2 0 167,-3 0-226,3 1 1,-11-3 0,3-1 0,-2-1 0,-3 1 0,-1 0-1,-1 0 164,-3-2 0,1-4-306,5 5 0,-5-6 0,-1 4 0,3-1-692,1-4 1,1 3-3568,1-1 2011,6 0 2311,-5-5 0,11 6 0,-4 2 0</inkml:trace>
  <inkml:trace contextRef="#ctx0" brushRef="#br1">2133 13321 8297,'-9'-2'83,"-1"-3"1,-1-2 992,-2-1 0,4 1 1,1 9-826,2 3 0,1 7 0,5 9 0,2-1 0,1 2 0,1 1-243,0 2 0,2-1 0,0 1 0,1 2-287,-1-2 0,3 0 124,-4 4-393,0-1 1,-5 5 0,0-1 547,0-5 0,0 7 0,0-4 0</inkml:trace>
  <inkml:trace contextRef="#ctx0" brushRef="#br1">1792 13918 8297,'1'8'140,"4"-3"1,-2 1 344,7-1 0,-5-1-202,4-4 1,1 0-1,5 0 1,4 0 203,5 0 1,3-1-39,1-4-583,1 3 0,-1-9 1,1 5-1,-3 0 0,-2-2-1385,-5 0 1519,3 5 0,-6-16 0,5 3 0</inkml:trace>
  <inkml:trace contextRef="#ctx0" brushRef="#br1">1806 13321 8385,'-6'-14'0,"-2"-1"0,0 1 2429,3 0-1638,4 0 0,2 1 0,4 4 0,4 4 273,4 3 1,6 2-802,0 0 0,6 0 1,-1 0-1,3 0-2,1 0 1,-1 0-1069,-3 0 301,3 0 0,-4 0 0,9 0 506,1 0 0,7-6 0,-4-2 0</inkml:trace>
  <inkml:trace contextRef="#ctx0" brushRef="#br1">1664 14586 8271,'-8'-22'-193,"3"3"1,4 3 0,1 2 780,0 0 0,0 0 0,0-1 170,0 1 0,0 5 0,1 1 555,4 1-934,-3 3 0,4 12 1,-6 4-1,0 7 1,0 3-1,0 4 587,0 0 1,-2 8-688,-2-1-274,2 6 0,-9-7 1,6 6-1,0 1 1,1 1-552,-1-2 1,0-2 0,4-4 0,-2 1-1548,-2-2 1,0-2 1359,5-6 1,0-2-1,0-7 1,2-1 732,2-4 0,4-2 0,6-7 0</inkml:trace>
  <inkml:trace contextRef="#ctx0" brushRef="#br1">1906 14885 8217,'-8'0'2324,"-5"6"1,11-3-1082,-2 7-2117,2-1 593,-4 5 0,4 0 0,-2 2 0,2 2 1,2 1 280,0-2 0,0-1 0,0-2 0</inkml:trace>
  <inkml:trace contextRef="#ctx0" brushRef="#br1">1977 14543 8247,'0'-14'1793,"0"-5"1,0 0-1419,0 2-530,0 7-46,0 4 0,6 6 1,3 0 200,4 0 0,1 13 0,1 3 0</inkml:trace>
  <inkml:trace contextRef="#ctx0" brushRef="#br1">2304 14458 8281,'-5'-14'5345,"0"0"-4544,0 6 1,7 3-1,1 10-17,2 4 0,0 10-819,-5 5-155,6 9 0,-4-1 0,4 6 1,-1 1-1,-1 2 0,1 2 0,0-1-1339,0 1 1,-1 0 915,-4-1 0,0 1 0,0-2 1,0-5-2075,0-7 1975,0-1 712,0-12 0,7-2 0,1-7 0</inkml:trace>
  <inkml:trace contextRef="#ctx0" brushRef="#br1">2460 14785 8188,'-1'-9'3159,"-4"-1"-1178,3 7-1646,-4-3 0,6 12 0,0 3 0,0 4-200,0 1 0,0 1-294,0-1 1,0 5 0,1 0-1,3-2-832,0-1 1,7-2 561,-1 0 0,3-1 0,1-2 0,0-3-575,0-2 1148,0-1 0,1-5 0,-3-2 1,-1-2 677,-1-6 1,-7-3-465,2-1 0,1 0 1,-1 0-1,-2 0 753,-1-1 1,-2 1-637,0 0 0,0 0 0,1 0-476,4-1 97,3 7 0,6 2 0,0 6 0,2 0-558,3 0 1,-3 0 107,3 0 0,-4 0 0,0 2-449,-1 2 1867,0-2-129,-6 4 1,-8-6-500,-9 0 287,2 0 1,-5 0-1,4-1 1,-2-2-261,1-2 1,6 2 0,-1 7 0,9 6-1337,9 3 0,8 1-242,12 0 0,8 5 0,12 0 1115,6-2 0,11 5 0,-31-11 0,-1 0 0</inkml:trace>
  <inkml:trace contextRef="#ctx0" brushRef="#br1">484 16178 8135,'-8'-1'159,"2"-2"425,-1-2 1,4 0-432,-6 5 0,6 2 0,-2 2 0,2 6 0,-1 3 0,0 1-35,1 0 1,1 0 0,2 0 0,0 1-160,0-1 0,2 0 1,1 0-372,1 0-92,1-6-340,-5 5 537,7-11 1,-6 2 194,4-8 1,-4 0 74,-1-5 1,0 4 0,0-4 13,0-2 1,0 3 48,0-2 0,0 6 72,0-6 0,0 5 399,0-4 1,0 4 762,0-4-893,0 5 0,0-3 0,0 2 871,0-5-753,0 4 1,0-2 354,0 3-456,0 4-204,0-5 1,0 7-140,0 4 1,0 7 0,2 9 0,1 1-155,2 3 1,0 2-51,-5 2 1,0 1-1,0 1 1,0 2-318,0-1 1,0-2 275,0-2 1,0-1-1,0-3 1,0-5-640,0-3 756,6-8 1,-4-4 0,2-8 0,-2-6 78,-2-2 1,5-7 27,-1 0 0,1-8 1,-3 0-1,1-5 234,2 1 1,4 1-133,-4 1 0,4 1 1,-2-1-1,0 3 204,5 2 1,-5 3-33,3 7 1,-1 2 0,6 2 232,-1 5 0,0 4-291,0 1 0,-4 6 1,-1 5-1,1 5-99,-2 3 0,4 6-428,-2-1 1,-2-2 0,1 2-1,1-1-1014,-3-1 0,6 4 686,-3-7 1,-3 4 0,3-4-1,1-3-340,2-5 1,-4 0 0,1-6 367,1-2 1,-5-3 579,-1-5 1,1-4 0,-1-8-1,-2-4 55,-1-1 1,-1 4 405,4 0 0,-4-3 0,4 2 686,-3 2 1,-1 1 450,4 2 0,-2 6 3,7 3-1608,-7 3 1,8 9 0,-6 2 0,-1 4-107,3 1 0,-4 0-208,6 1 0,-4-1 0,3 0-1223,-2 0 1305,5 0 814,-9-6 1,4-8-62,-6-9 0,0-9 0,0-2 0,0-2 397,0-3 1,0-2-619,0-2 0,0 1 0,0 1 0,2 2-85,3 1 0,2 2-848,8-2 1,-1 4 0,0 7 0,2 4-3854,3 4 4504,-3 3 0,11 2 0,-5 0 0</inkml:trace>
  <inkml:trace contextRef="#ctx0" brushRef="#br1">1280 16207 8135,'-21'0'0,"7"-7"674,0-2 0,1 1 3468,9-1-3366,-1 5 1,7-2 0,2 6-591,6 0 0,2 2-153,3 2 1,-6 0-1,1 5 1,1 1-377,1-3 1,-2 6 22,-1-3 1,-4-3 0,3 3 0,0 1-967,0 2 1,-5-4 742,2 1 0,-2-1 0,0 5 109,2 0 1,-1-4 453,-4-1 70,7-5 1,-6 3 0,4-5 453,-3-2 1,-2-3-1,0-13 1,0-1-227,0-2 0,1-7-444,4 3 0,-4-4 0,6 0 0,-2 2-986,-1 1 1,7 7 228,-1-2 1,2 3 882,3 2 0,5-7 0,2-1 0</inkml:trace>
  <inkml:trace contextRef="#ctx0" brushRef="#br1">1621 16207 8135,'-14'6'209,"0"-4"759,0 2 0,4-2 1959,1-2-2543,-1 0 0,2 2 1,5 1-260,6 1 1,0 7-468,7-1 0,-1-2 1,6 1-1,-1 2-476,0 2 0,0 0 242,0-4 1,1 2 0,-1-6 0,0 0-117,0 1 1,-4-4 1026,-1 2 0,-6-4 0,4-3 223,-1-2 0,-4-6-13,2 2 0,-4-5 1,-3-4-1,-3-1 471,-2 2 0,3 1-938,-4 2 0,6 0 1,-2 0-613,3-1 0,2 6-1652,0-1 0,2 7 2186,3-2 0,9 4 0,8 1 0</inkml:trace>
  <inkml:trace contextRef="#ctx0" brushRef="#br1">1977 16150 8135,'-27'-2'263,"3"-2"1,4-3 452,5-2 0,3-4 2388,2 4-2232,4 2 0,12 1-789,4 6 0,7 0 1,4 2-1,-1 1 27,1 1 1,2 6-426,-4-5 0,5 1 1,-5-3-1,-2 3-546,-1 2 0,-2-3 477,1 5 0,-1-7 1,-1 3 312,-4 0 1,-1-4 155,-3 3 0,-4-2 0,4 2 123,-3 4 0,-7-1-189,0 1 1,-1-1 0,3 3-1,-2-1-919,2 1 1,-4 2-172,3 1 1,-1 0 1070,5 0 0,-6 0 0,-2 1 0</inkml:trace>
  <inkml:trace contextRef="#ctx0" brushRef="#br1">2119 16207 8135,'14'0'0,"0"0"146,1 0 0,-1 0 0,0 0 516,0 0 1,0 0-310,1 0 0,-7 1 0,-2 2 0,-1 4 248,-1 1 0,1-4-707,-5 6 97,0-7 1,2 8-107,2-6 1,0 0-69,5-5 0,-4-2 102,4-3 1,-4 2 0,4-6 310,3-2 1,-5 3 178,3-2 1,-1 7 16,6-2 0,-6 4-122,1 1 1,-6 1-473,6 4-106,-7 3 0,3 6 0,-4-1 0,1-2-259,2-2 0,1-4 11,-1 5 379,3-7 0,1 3 0,1-6 0,1 0 1,1-2-6,3-2 1,0 1 0,3-7 0,1-1 445,-2-2 0,-1 4 340,-2-1 0,-1 6 0,-2-4 1321,-2 1-1379,-6 3 0,4 5 0,-7 4-355,0 5 0,-2 2-261,-3 2 0,4-4 0,-4-1 0,2 2-1223,-2 2-88,4 1-285,-6 0 931,7-6 392,0-1 0,2-18 0,1-4 247,2 0 0,4-1 1,-2 2 597,0-1 0,-2 6-82,5-1-166,-7 7 0,8-5 0,-5 5 0,2-2 1,3 2 19,2 2 0,1 1-436,0 0 0,0 0 1,1 0-371,-1 0 694,-6 0 1,3-2-1,-6-3 377,-2-4 0,-2 1-199,-1-1 243,0-1 1,-1-4-1,-4 0 972,-4-1-1582,2 8 18,1 0 1,19 23 0,5 5-625,8 2 0,4 3-156,3 2 1,2-1 0,3-4 0,-4-4-537,1-3 1,-5-2 0,2-1 1290,-7-3 0,-4-4 0,-7-6 0</inkml:trace>
  <inkml:trace contextRef="#ctx0" brushRef="#br1">2958 15951 8056,'-14'0'6363,"-1"0"-5046,1 0 1,6 1-488,3 4-1160,10 3 1,3 6 329,6 0 0,1 7 0,-1 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definitions>
  <inkml:trace contextRef="#ctx0" brushRef="#br0">1522 6298 8403,'-43'-14'-162,"11"1"0,6 4 1,2 4-1,3 3 1,-1 2-1,2 0 1,-1 0 955,4 0 1,1 0-266,2 0 0,6 2 0,3 3-304,4 4 0,8-1 0,6 0 1,8-2 5,6-3 0,1 4 0,13-3 0,5 0-79,3-3 1,9-2 0,10-3-1,5-2-57,3-2 1,-35 4 0,0-1-16,-1-3 0,0 1-69,5 3 0,0 1 1,0-4-1,1 1 1,1 1-1,2 0 0,-1-1 1,0 0-1,-2-1 1,-2 0-31,-1-1 1,-2 1-50,36-1 0,-10-4 1,-4 4-1,-6-2 1,-13 3-629,-12 0 616,-4-4 1,-17 8 0,2-6 0,-7-3-1,-7 0 98,-7-2 0,-7 4-6,-4 1 1,2-1-1,-7-4 1,-1 0 63,-2 0 0,0-1 58,4 1-128,-4 0 0,11 0 0,-3 1 1,3 2-1,2 2 262,0-3-223,6 6 1,3 0 0,12 6-1,7 3 8,8 6 0,5 3 36,1 11 1,1-4 0,-1 5-1,0 1 191,1 2 1,-9 0-122,-5-3 1,-3 2 0,-9-4 0,-6 2 292,-9 0 0,-15-7-422,-11 2 1,-10-1-1,-4-1 1,-1 2-868,1-2 0,-2 2 837,6 5 0,-5 6 0,2 13 0</inkml:trace>
  <inkml:trace contextRef="#ctx0" brushRef="#br0">10792 10563 8464,'-15'-7'230,"6"6"1,0-5-1,-3 1 1,1-1 57,2-2 0,6 4 0,11 0 0,7 2 82,6 2-385,3 0 0,10 0 1,4 0-1,2 0 1,-1 0-1,-1 0 1,3 0 16,5 0-34,-2 0 0,12-1 1,-4-3-1,3 0 0,0-1 1,-1 0-1,-3 0-151,-2 2 1,-4 0 30,-7-2 1,-3 4 0,-8-4 0,-3 4-624,-5 1 58,-10 0 456,-3 0 0,-13 4 1,-8 3-1,-8 0 261,-9 5 0,-4 0 0,-7 2 0</inkml:trace>
  <inkml:trace contextRef="#ctx0" brushRef="#br0">11005 10449 8464,'-14'-14'0,"4"0"0,1-1 237,6 8 0,-4 2 1,7 10-1,0 4 0,-1 5 1,-2 5 482,-2 5 1,-5 3 0,4 3 0,0 1-169,-1 2 1,-2 5-725,4-4 1,0-1-1,7-5 1,4-1-1040,9-3 1211,5 3 0,21-12 0,3 6 0</inkml:trace>
  <inkml:trace contextRef="#ctx0" brushRef="#br0">11446 11757 8344,'20'-6'-44,"-7"-1"1,4-4 0,1 2 0,-3-2 2049,1-2-1606,-2-1 1,-6 4 0,-4 3 0,-9 0-1,-8 4 1,-7 1 939,-7 2-1275,1 7 0,-15-4 0,2 5 0,-5 0 0,-5-2 0,-2 2 0,-3 0-139,-1 3 1,-2-3-146,0 1 0,5 1 0,2 2 0,1-1-162,3-1 0,8-5 76,5 4 0,4-6 0,6 4-271,4-1 1,11-4 154,8 2 0,8-4 1,11-3-1,4-3-374,4-2 1,6 3 588,1-4 1,-1 4 0,-3-3 0,1 0-59,3 0 1,-1 4 272,-5-6 0,-6 7 1,-1-3-1,-2 1 141,0 0 0,-5-1 359,-5 1 1,-7 3-1,-4-2 364,-10 2 1,-9 2-337,-7 0 0,-2 2 0,-3 2 1,-4 6 240,1 3 0,-4 1-637,7 0 0,5 0 0,6 2 0,1 1 3,4 2 1,7 0-428,6-5 1,12-1 0,10-2-1,16-3-491,10-2 1,6 1-563,7-3 1032,7-2 1,0 4 0,7-6 0</inkml:trace>
  <inkml:trace contextRef="#ctx0" brushRef="#br0">11446 13193 8302,'6'-14'32,"-4"-1"0,2 1 0,0 0 1484,0 0 1,-2 4-349,3 1 0,-2 6-978,1-2 0,-10 3 0,-2 2 1,-9 0-239,-5 0 1,-7 5 297,-4 0-474,-6 6 1,-2-5-1,-7 5 1,1-3 0,-1 0-144,1 0 1,-5 0 0,4 1 0,3-2-46,0-1 1,4-4 76,3 2 1,4-2-1,7-2-185,3 0 1,10-2 467,9-2 0,7 2 1,7-4-1,10 1 292,6 0 0,4 0 278,-1 5 1,6 2 0,0 1-1,1 3 227,0 2 1,-2 3 8,-5 8 1,-4-3 0,0 5 0,-1-2-375,0 0 0,-4 1-756,-10-1 1,4-3 0,-5 3 0,-1-3 375,-2-2 0,3 0 0,0 0 0</inkml:trace>
  <inkml:trace contextRef="#ctx0" brushRef="#br0">7507 10264 7641,'-9'-1'-35,"-1"-2"591,-1-2-356,5-6 1,-7 8 0,4-7 0,-4-1 125,-1-2-337,6 5 0,2 1 1,7 3-1,4 0 211,5 1-237,2 1 1,10 2 0,7 0 0,7 0-1,7 0 7,4 0 50,10 0 0,11-5 1,11-1-1,-35 2 0,2 0 1,3-1-1,0-1 18,3-1 1,2 1-66,3 2 1,0 0 0,-4-2 0,-1 0-1,4 2 1,-1 0 0,0-1 0,-1 0 0,0 1-1,-1 0 1,-1 1 0,-1 0 1,-2-2-1,-1 1 0,-7 1 1,0 1-1,38-1-85,-2 1 1,4 1-1,-6-4 97,-5 3 0,-1-9 1,-4 5-1,2-2 1,-4-3 134,-5-2-42,-10-1 1,-14 2 0,-7 0 0,-3 3 314,-5-2 42,-10-2 1,-2 4 0,-9 1 258,-3 2-695,4 1 0,-12 5 0,4 0 0,-4 0-276,-1 0 81,0 0 0,6 1 1,3 4-1,3 5 193,2 2 0,0 9 1,0 1-1</inkml:trace>
  <inkml:trace contextRef="#ctx0" brushRef="#br0">7920 12326 8333,'-8'-15'-253,"3"1"1,5 2-1,5 2 128,4 5 0,-1 4 1,2 1-1,1 0 316,1 0 1,3 0 0,0 0-1,4 0 1,3 0 0,4 0 153,2 0 0,1 0 1,13 0-1,7 0-316,5 0 1,9 0 0,3 0-1,7 0-226,8 0 1,-39-3-1,1-1-142,4 0 0,1-1 1,1-1-1,0 1 339,-2 1 0,1-2 0,0-3 0,1-1 0,1 3 0,0-1 0</inkml:trace>
  <inkml:trace contextRef="#ctx0" brushRef="#br0">8133 13889 8173,'-14'-6'103,"1"-2"1,4-6 311,4 0 1,18 6-1,12 2 1,14-1-316,12-2 1,6-4 0,4-1 0,9 0-463,9-1 311,-37 5 1,3 0 0,8 1 0,1 1 0,3-4 0,0 0 0,3 0 0,0 0 0,2 0 0,1 1-455,1-1 1,0 0 0,1 0 0,1 0 0,5-2 0,0 0 0</inkml:trace>
  <inkml:trace contextRef="#ctx0" brushRef="#br0">8218 11373 8454,'15'-19'39,"-1"0"0,2 3 0,2 4 0,8 4 1,5 2-1,7 2 0,2 1 0,-1 0 147,-1-2 1,-1 1-1,4 2 1,0-1-1,3-3 1,0-1 95,0 1 1,4 0 0,1 1-1,0-3 165,0 0-606,4 2 0,-13 1 0,1-1 0,-5-1 0,-4 1 1,-4 3-1078,-4 1 830,-10 2 58,-7 7 0,-20 1 0,-8 7 348,-9 4 0,-6-3 0,-7 5 0</inkml:trace>
  <inkml:trace contextRef="#ctx0" brushRef="#br0">8517 11402 8454,'-38'0'217,"0"0"0,8-5 1070,2 0-1025,5-6 0,19 9 1,8-4-1,14 1 34,7 1 0,10-3-455,3 3 153,9-4 1,5-2-1,8 2 1,2 0 0,0 2-1172,1 0 1177,-5-5 0,12 3 0,-6-6 0</inkml:trace>
  <inkml:trace contextRef="#ctx0" brushRef="#br0">8346 12724 8414,'-6'-21'-35,"6"5"1,0-3 0,9 5-1,9 3 1,9 2 242,9-2 0,2 3 0,9-2 0,-1 1 31,1 1 0,4-3 0,4 4 0,-1 1 115,-2 0-546,-6-5 0,3 8 0,-6-5 1,-4 1-1,-6 4-576,-9 2 1,-15 7-1,-10 3-326,-12 4 1094,-14 1 0,-9 7 0,-7 1 0</inkml:trace>
  <inkml:trace contextRef="#ctx0" brushRef="#br0">8716 12681 8414,'-43'14'59,"1"-6"1,2 3 0,7-6 1112,9-2 0,16-1-352,13-2-771,16-7 1,23-1-1,13-7 1,9-3-1,8-2 1,-34 9-1,1 1 1,1 0 0,0 0-146,0 1 1,1 0 0,0 1 0,1 1-840,1-1 0,0 1 668,1 0 1,1 0-1,3 0 1,0 0 0,-1 0-1,1 0 1</inkml:trace>
  <inkml:trace contextRef="#ctx0" brushRef="#br0">8659 13847 8236,'-14'0'286,"8"0"333,6 0 1,12-2-1,13-1 1,7-2 759,6 2-1333,3 2 0,3 1 0,2 0 1,3 0-1,0 0 0,0 0 0,-3 1-46,-2 4 0,-1 3 0,-1 6 0</inkml:trace>
  <inkml:trace contextRef="#ctx0" brushRef="#br0">8972 14316 8084,'0'-25'0,"1"-5"0,7-5 771,11-5 0,26 1-122,26 1 1,-27 17 0,3 3 0,10 1-1,2 2-1295,3 1 0,2 1 0,-3-1 0,0 0 1,2 3-1,0 0 0</inkml:trace>
  <inkml:trace contextRef="#ctx0" brushRef="#br0">19265 12823 8527,'-41'0'48,"2"0"1,3 0 0,1 0 0,5 0 0,5 0 0,6 0 651,3 0 1,6 0 0,1 0-92,-2 0 1,6 0-1,5 2 526,8 3-899,5-4 0,2 5 0,6-6 1,6 2-1,6 1 0,3 2 0,4-2 178,1-1 1,9-2-1,6 0 1,5-2-25,4-3 1,3 4-309,8-4 0,-36 1 0,2 0 0,4 0 1,1 0-1,3 0 0,1-1-347,2 0 0,0 0 0,1 1 0,1 0 260,2 0 1,0-1 0,0-1 0,1 1 0,0 1 0,-1 2 0,1-2 0,-2 1-75,-1 0 1,-2 0 0,-8 0 0,0 1 26,35 2 0,-7-5 0,-10 1 0,-12 0-349,-17 3 1,-10 1-118,-10 0 0,-7 0-227,-7 0 0,-13 0 423,-11 0 0,-9 0 0,-5 0 0,-4 0-347,-6 0 0,4-5 768,-3 0 0,1-6 1,0 2-1,-1-4-142,1-1 0,6-5 129,2 0 1,5-1 0,-3 2 0,3-2 851,6-2 1,6-1-581,12 0 0,2 1 1,7 4-1,4-1 462,5 2 0,2 7-459,13 6 0,0-3 1,6 3-1,1 1 354,2 1 0,7 2-558,-2 0 0,0 6 0,3 2 0,1 2-61,-2-1 1,3 1-62,-6 4 0,5 5 0,-1 0 0,-3-2-167,-5-1 1,-5 3 135,-4 0 0,-4 4 0,-7-2 1,-4 0 164,-4-1 0,-11 5-105,-8-1 223,-7 3 0,-14-3 1,-3-1-1,-4 3 0,-4-1-328,-1-1 0,1 1 1,6-5-1,4 1-751,1-1 1,8 4 0,10-3 0,6-1-780,6 1 1571,16 4 0,11-3 0,15 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6C4E84-BDFC-C845-8F71-4073A1793A60}"/>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3" name="Date Placeholder 2">
            <a:extLst>
              <a:ext uri="{FF2B5EF4-FFF2-40B4-BE49-F238E27FC236}">
                <a16:creationId xmlns:a16="http://schemas.microsoft.com/office/drawing/2014/main" id="{20CA4964-B399-484A-8577-D0634ABA68EC}"/>
              </a:ext>
            </a:extLst>
          </p:cNvPr>
          <p:cNvSpPr>
            <a:spLocks noGrp="1"/>
          </p:cNvSpPr>
          <p:nvPr>
            <p:ph type="dt"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8232F774-E9B5-3D45-8CA4-AA6FA7471BBC}" type="datetimeFigureOut">
              <a:rPr lang="en-GB" altLang="en-US"/>
              <a:pPr>
                <a:defRPr/>
              </a:pPr>
              <a:t>22/01/2025</a:t>
            </a:fld>
            <a:endParaRPr lang="en-GB" altLang="en-US" dirty="0"/>
          </a:p>
        </p:txBody>
      </p:sp>
      <p:sp>
        <p:nvSpPr>
          <p:cNvPr id="4" name="Slide Image Placeholder 3">
            <a:extLst>
              <a:ext uri="{FF2B5EF4-FFF2-40B4-BE49-F238E27FC236}">
                <a16:creationId xmlns:a16="http://schemas.microsoft.com/office/drawing/2014/main" id="{FB514B9D-D61E-4F4B-9546-FEC972D4D34A}"/>
              </a:ext>
            </a:extLst>
          </p:cNvPr>
          <p:cNvSpPr>
            <a:spLocks noGrp="1" noRot="1" noChangeAspect="1"/>
          </p:cNvSpPr>
          <p:nvPr>
            <p:ph type="sldImg" idx="2"/>
          </p:nvPr>
        </p:nvSpPr>
        <p:spPr>
          <a:xfrm>
            <a:off x="138113" y="768350"/>
            <a:ext cx="6823075" cy="3838575"/>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a:extLst>
              <a:ext uri="{FF2B5EF4-FFF2-40B4-BE49-F238E27FC236}">
                <a16:creationId xmlns:a16="http://schemas.microsoft.com/office/drawing/2014/main" id="{63A3D1E0-B275-2942-BD74-B78E50E55750}"/>
              </a:ext>
            </a:extLst>
          </p:cNvPr>
          <p:cNvSpPr>
            <a:spLocks noGrp="1"/>
          </p:cNvSpPr>
          <p:nvPr>
            <p:ph type="body" sz="quarter" idx="3"/>
          </p:nvPr>
        </p:nvSpPr>
        <p:spPr>
          <a:xfrm>
            <a:off x="709613" y="4862513"/>
            <a:ext cx="5680075" cy="460375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0C77B21E-BA26-5844-B79E-C0C486E03839}"/>
              </a:ext>
            </a:extLst>
          </p:cNvPr>
          <p:cNvSpPr>
            <a:spLocks noGrp="1"/>
          </p:cNvSpPr>
          <p:nvPr>
            <p:ph type="ftr" sz="quarter" idx="4"/>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7" name="Slide Number Placeholder 6">
            <a:extLst>
              <a:ext uri="{FF2B5EF4-FFF2-40B4-BE49-F238E27FC236}">
                <a16:creationId xmlns:a16="http://schemas.microsoft.com/office/drawing/2014/main" id="{9866462E-DFBE-F243-A709-392C7B2F87A7}"/>
              </a:ext>
            </a:extLst>
          </p:cNvPr>
          <p:cNvSpPr>
            <a:spLocks noGrp="1"/>
          </p:cNvSpPr>
          <p:nvPr>
            <p:ph type="sldNum" sz="quarter" idx="5"/>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59214167-E1A5-3945-8E06-82ED2D3A03C3}" type="slidenum">
              <a:rPr lang="en-GB" altLang="en-US"/>
              <a:pPr/>
              <a:t>‹#›</a:t>
            </a:fld>
            <a:endParaRPr lang="en-GB"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538" kern="1200">
        <a:solidFill>
          <a:schemeClr val="tx1"/>
        </a:solidFill>
        <a:latin typeface="+mn-lt"/>
        <a:ea typeface="ＭＳ Ｐゴシック" charset="0"/>
        <a:cs typeface="+mn-cs"/>
      </a:defRPr>
    </a:lvl1pPr>
    <a:lvl2pPr marL="586130" algn="l" rtl="0" eaLnBrk="0" fontAlgn="base" hangingPunct="0">
      <a:spcBef>
        <a:spcPct val="30000"/>
      </a:spcBef>
      <a:spcAft>
        <a:spcPct val="0"/>
      </a:spcAft>
      <a:defRPr sz="1538" kern="1200">
        <a:solidFill>
          <a:schemeClr val="tx1"/>
        </a:solidFill>
        <a:latin typeface="+mn-lt"/>
        <a:ea typeface="ＭＳ Ｐゴシック" charset="0"/>
        <a:cs typeface="+mn-cs"/>
      </a:defRPr>
    </a:lvl2pPr>
    <a:lvl3pPr marL="1172261" algn="l" rtl="0" eaLnBrk="0" fontAlgn="base" hangingPunct="0">
      <a:spcBef>
        <a:spcPct val="30000"/>
      </a:spcBef>
      <a:spcAft>
        <a:spcPct val="0"/>
      </a:spcAft>
      <a:defRPr sz="1538" kern="1200">
        <a:solidFill>
          <a:schemeClr val="tx1"/>
        </a:solidFill>
        <a:latin typeface="+mn-lt"/>
        <a:ea typeface="ＭＳ Ｐゴシック" charset="0"/>
        <a:cs typeface="+mn-cs"/>
      </a:defRPr>
    </a:lvl3pPr>
    <a:lvl4pPr marL="1758391" algn="l" rtl="0" eaLnBrk="0" fontAlgn="base" hangingPunct="0">
      <a:spcBef>
        <a:spcPct val="30000"/>
      </a:spcBef>
      <a:spcAft>
        <a:spcPct val="0"/>
      </a:spcAft>
      <a:defRPr sz="1538" kern="1200">
        <a:solidFill>
          <a:schemeClr val="tx1"/>
        </a:solidFill>
        <a:latin typeface="+mn-lt"/>
        <a:ea typeface="ＭＳ Ｐゴシック" charset="0"/>
        <a:cs typeface="+mn-cs"/>
      </a:defRPr>
    </a:lvl4pPr>
    <a:lvl5pPr marL="2344522" algn="l" rtl="0" eaLnBrk="0" fontAlgn="base" hangingPunct="0">
      <a:spcBef>
        <a:spcPct val="30000"/>
      </a:spcBef>
      <a:spcAft>
        <a:spcPct val="0"/>
      </a:spcAft>
      <a:defRPr sz="1538" kern="1200">
        <a:solidFill>
          <a:schemeClr val="tx1"/>
        </a:solidFill>
        <a:latin typeface="+mn-lt"/>
        <a:ea typeface="ＭＳ Ｐゴシック" charset="0"/>
        <a:cs typeface="+mn-cs"/>
      </a:defRPr>
    </a:lvl5pPr>
    <a:lvl6pPr marL="2930652" algn="l" defTabSz="1172261" rtl="0" eaLnBrk="1" latinLnBrk="0" hangingPunct="1">
      <a:defRPr sz="1538" kern="1200">
        <a:solidFill>
          <a:schemeClr val="tx1"/>
        </a:solidFill>
        <a:latin typeface="+mn-lt"/>
        <a:ea typeface="+mn-ea"/>
        <a:cs typeface="+mn-cs"/>
      </a:defRPr>
    </a:lvl6pPr>
    <a:lvl7pPr marL="3516782" algn="l" defTabSz="1172261" rtl="0" eaLnBrk="1" latinLnBrk="0" hangingPunct="1">
      <a:defRPr sz="1538" kern="1200">
        <a:solidFill>
          <a:schemeClr val="tx1"/>
        </a:solidFill>
        <a:latin typeface="+mn-lt"/>
        <a:ea typeface="+mn-ea"/>
        <a:cs typeface="+mn-cs"/>
      </a:defRPr>
    </a:lvl7pPr>
    <a:lvl8pPr marL="4102913" algn="l" defTabSz="1172261" rtl="0" eaLnBrk="1" latinLnBrk="0" hangingPunct="1">
      <a:defRPr sz="1538" kern="1200">
        <a:solidFill>
          <a:schemeClr val="tx1"/>
        </a:solidFill>
        <a:latin typeface="+mn-lt"/>
        <a:ea typeface="+mn-ea"/>
        <a:cs typeface="+mn-cs"/>
      </a:defRPr>
    </a:lvl8pPr>
    <a:lvl9pPr marL="4689043" algn="l" defTabSz="1172261" rtl="0" eaLnBrk="1" latinLnBrk="0" hangingPunct="1">
      <a:defRPr sz="15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EA98A093-E190-1643-8621-BBE2A9C510CB}"/>
              </a:ext>
            </a:extLst>
          </p:cNvPr>
          <p:cNvSpPr>
            <a:spLocks noGrp="1" noRot="1" noChangeAspect="1" noTextEdit="1"/>
          </p:cNvSpPr>
          <p:nvPr>
            <p:ph type="sldImg"/>
          </p:nvPr>
        </p:nvSpPr>
        <p:spPr bwMode="auto">
          <a:xfrm>
            <a:off x="138113" y="768350"/>
            <a:ext cx="6823075"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F89A2DD9-251B-444E-A338-898649BE3D9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dirty="0">
              <a:ea typeface="ＭＳ Ｐゴシック" panose="020B0600070205080204" pitchFamily="34" charset="-128"/>
            </a:endParaRPr>
          </a:p>
        </p:txBody>
      </p:sp>
      <p:sp>
        <p:nvSpPr>
          <p:cNvPr id="17411" name="Slide Number Placeholder 3">
            <a:extLst>
              <a:ext uri="{FF2B5EF4-FFF2-40B4-BE49-F238E27FC236}">
                <a16:creationId xmlns:a16="http://schemas.microsoft.com/office/drawing/2014/main" id="{5997BF2D-BD94-1048-9965-9A6B956FA52A}"/>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fld id="{8E0D41DE-6798-4242-A467-5F112D2E08E5}" type="slidenum">
              <a:rPr lang="en-GB" altLang="en-US" sz="1200">
                <a:latin typeface="Calibri" panose="020F0502020204030204" pitchFamily="34" charset="0"/>
              </a:rPr>
              <a:pPr algn="r" eaLnBrk="1" hangingPunct="1"/>
              <a:t>1</a:t>
            </a:fld>
            <a:endParaRPr lang="en-GB" altLang="en-US" sz="1200" dirty="0">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182" indent="0" algn="ctr">
              <a:buNone/>
              <a:defRPr/>
            </a:lvl2pPr>
            <a:lvl3pPr marL="914364" indent="0" algn="ctr">
              <a:buNone/>
              <a:defRPr/>
            </a:lvl3pPr>
            <a:lvl4pPr marL="1371545" indent="0" algn="ctr">
              <a:buNone/>
              <a:defRPr/>
            </a:lvl4pPr>
            <a:lvl5pPr marL="1828727" indent="0" algn="ctr">
              <a:buNone/>
              <a:defRPr/>
            </a:lvl5pPr>
            <a:lvl6pPr marL="2285909" indent="0" algn="ctr">
              <a:buNone/>
              <a:defRPr/>
            </a:lvl6pPr>
            <a:lvl7pPr marL="2743091" indent="0" algn="ctr">
              <a:buNone/>
              <a:defRPr/>
            </a:lvl7pPr>
            <a:lvl8pPr marL="3200272" indent="0" algn="ctr">
              <a:buNone/>
              <a:defRPr/>
            </a:lvl8pPr>
            <a:lvl9pPr marL="3657454" indent="0" algn="ctr">
              <a:buNone/>
              <a:defRPr/>
            </a:lvl9pPr>
          </a:lstStyle>
          <a:p>
            <a:r>
              <a:rPr lang="en-US"/>
              <a:t>Click to edit Master subtitle style</a:t>
            </a:r>
            <a:endParaRPr lang="en-GB"/>
          </a:p>
        </p:txBody>
      </p:sp>
      <p:sp>
        <p:nvSpPr>
          <p:cNvPr id="4" name="Rectangle 4">
            <a:extLst>
              <a:ext uri="{FF2B5EF4-FFF2-40B4-BE49-F238E27FC236}">
                <a16:creationId xmlns:a16="http://schemas.microsoft.com/office/drawing/2014/main" id="{7D904B62-305C-9C42-89D2-6119E8D3FBC9}"/>
              </a:ext>
            </a:extLst>
          </p:cNvPr>
          <p:cNvSpPr>
            <a:spLocks noGrp="1" noChangeArrowheads="1"/>
          </p:cNvSpPr>
          <p:nvPr>
            <p:ph type="dt" sz="half" idx="10"/>
          </p:nvPr>
        </p:nvSpPr>
        <p:spPr>
          <a:ln/>
        </p:spPr>
        <p:txBody>
          <a:bodyPr/>
          <a:lstStyle>
            <a:lvl1pPr>
              <a:defRPr/>
            </a:lvl1pPr>
          </a:lstStyle>
          <a:p>
            <a:pPr>
              <a:defRPr/>
            </a:pPr>
            <a:fld id="{5E86D6CB-748E-2A4D-9235-ACA1CC8B3124}" type="datetime1">
              <a:rPr lang="en-GB" altLang="en-US"/>
              <a:pPr>
                <a:defRPr/>
              </a:pPr>
              <a:t>22/01/2025</a:t>
            </a:fld>
            <a:endParaRPr lang="en-GB" altLang="en-US" dirty="0"/>
          </a:p>
        </p:txBody>
      </p:sp>
      <p:sp>
        <p:nvSpPr>
          <p:cNvPr id="5" name="Rectangle 5">
            <a:extLst>
              <a:ext uri="{FF2B5EF4-FFF2-40B4-BE49-F238E27FC236}">
                <a16:creationId xmlns:a16="http://schemas.microsoft.com/office/drawing/2014/main" id="{A20A5CDC-63CE-2149-BB64-1D172ABCAE45}"/>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456E990A-4372-3143-8C6B-05BF7CBDF335}"/>
              </a:ext>
            </a:extLst>
          </p:cNvPr>
          <p:cNvSpPr>
            <a:spLocks noGrp="1" noChangeArrowheads="1"/>
          </p:cNvSpPr>
          <p:nvPr>
            <p:ph type="sldNum" sz="quarter" idx="12"/>
          </p:nvPr>
        </p:nvSpPr>
        <p:spPr>
          <a:ln/>
        </p:spPr>
        <p:txBody>
          <a:bodyPr/>
          <a:lstStyle>
            <a:lvl1pPr>
              <a:defRPr/>
            </a:lvl1pPr>
          </a:lstStyle>
          <a:p>
            <a:fld id="{EA06C18F-E135-A341-9ACE-C10EE9C0B8A2}" type="slidenum">
              <a:rPr lang="en-GB" altLang="en-US"/>
              <a:pPr/>
              <a:t>‹#›</a:t>
            </a:fld>
            <a:endParaRPr lang="en-GB" altLang="en-US" dirty="0"/>
          </a:p>
        </p:txBody>
      </p:sp>
    </p:spTree>
    <p:extLst>
      <p:ext uri="{BB962C8B-B14F-4D97-AF65-F5344CB8AC3E}">
        <p14:creationId xmlns:p14="http://schemas.microsoft.com/office/powerpoint/2010/main" val="698640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lvl1pPr>
              <a:spcAft>
                <a:spcPts val="720"/>
              </a:spcAft>
              <a:defRPr>
                <a:latin typeface="Gill Sans MT" panose="020B0502020104020203" pitchFamily="34" charset="77"/>
                <a:ea typeface="Helvetica Neue" panose="02000503000000020004" pitchFamily="2" charset="0"/>
                <a:cs typeface="Helvetica Neue" panose="02000503000000020004" pitchFamily="2" charset="0"/>
              </a:defRPr>
            </a:lvl1pPr>
            <a:lvl2pPr>
              <a:spcAft>
                <a:spcPts val="720"/>
              </a:spcAft>
              <a:defRPr>
                <a:latin typeface="Gill Sans MT" panose="020B0502020104020203" pitchFamily="34" charset="77"/>
                <a:ea typeface="Helvetica Neue" panose="02000503000000020004" pitchFamily="2" charset="0"/>
                <a:cs typeface="Helvetica Neue" panose="02000503000000020004" pitchFamily="2" charset="0"/>
              </a:defRPr>
            </a:lvl2pPr>
            <a:lvl3pPr>
              <a:spcAft>
                <a:spcPts val="720"/>
              </a:spcAft>
              <a:defRPr>
                <a:latin typeface="Gill Sans MT" panose="020B0502020104020203" pitchFamily="34" charset="77"/>
                <a:ea typeface="Helvetica Neue" panose="02000503000000020004" pitchFamily="2" charset="0"/>
                <a:cs typeface="Helvetica Neue" panose="02000503000000020004" pitchFamily="2" charset="0"/>
              </a:defRPr>
            </a:lvl3pPr>
            <a:lvl4pPr>
              <a:spcAft>
                <a:spcPts val="720"/>
              </a:spcAft>
              <a:defRPr>
                <a:latin typeface="Gill Sans MT" panose="020B0502020104020203" pitchFamily="34" charset="77"/>
                <a:ea typeface="Helvetica Neue" panose="02000503000000020004" pitchFamily="2" charset="0"/>
                <a:cs typeface="Helvetica Neue" panose="02000503000000020004" pitchFamily="2" charset="0"/>
              </a:defRPr>
            </a:lvl4pPr>
            <a:lvl5pPr>
              <a:spcAft>
                <a:spcPts val="720"/>
              </a:spcAft>
              <a:defRPr>
                <a:latin typeface="Gill Sans MT" panose="020B0502020104020203" pitchFamily="34" charset="77"/>
                <a:ea typeface="Helvetica Neue" panose="02000503000000020004" pitchFamily="2" charset="0"/>
                <a:cs typeface="Helvetica Neue"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4">
            <a:extLst>
              <a:ext uri="{FF2B5EF4-FFF2-40B4-BE49-F238E27FC236}">
                <a16:creationId xmlns:a16="http://schemas.microsoft.com/office/drawing/2014/main" id="{9F80C212-5C02-0841-968F-9F42CEC69851}"/>
              </a:ext>
            </a:extLst>
          </p:cNvPr>
          <p:cNvSpPr>
            <a:spLocks noGrp="1" noChangeArrowheads="1"/>
          </p:cNvSpPr>
          <p:nvPr>
            <p:ph type="dt" sz="half" idx="10"/>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fld id="{D9BFEE09-3372-E049-AB13-389BF2DB6A64}" type="datetime1">
              <a:rPr lang="en-GB" altLang="en-US" smtClean="0"/>
              <a:pPr>
                <a:defRPr/>
              </a:pPr>
              <a:t>22/01/2025</a:t>
            </a:fld>
            <a:endParaRPr lang="en-GB" altLang="en-US" dirty="0"/>
          </a:p>
        </p:txBody>
      </p:sp>
      <p:sp>
        <p:nvSpPr>
          <p:cNvPr id="5" name="Rectangle 5">
            <a:extLst>
              <a:ext uri="{FF2B5EF4-FFF2-40B4-BE49-F238E27FC236}">
                <a16:creationId xmlns:a16="http://schemas.microsoft.com/office/drawing/2014/main" id="{6E5D9107-6114-9943-80E2-AE83171C7863}"/>
              </a:ext>
            </a:extLst>
          </p:cNvPr>
          <p:cNvSpPr>
            <a:spLocks noGrp="1" noChangeArrowheads="1"/>
          </p:cNvSpPr>
          <p:nvPr>
            <p:ph type="ftr" sz="quarter" idx="11"/>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endParaRPr lang="en-GB" dirty="0"/>
          </a:p>
        </p:txBody>
      </p:sp>
      <p:sp>
        <p:nvSpPr>
          <p:cNvPr id="6" name="Rectangle 6">
            <a:extLst>
              <a:ext uri="{FF2B5EF4-FFF2-40B4-BE49-F238E27FC236}">
                <a16:creationId xmlns:a16="http://schemas.microsoft.com/office/drawing/2014/main" id="{307A0751-7085-4346-AA45-3E148D7EEA8C}"/>
              </a:ext>
            </a:extLst>
          </p:cNvPr>
          <p:cNvSpPr>
            <a:spLocks noGrp="1" noChangeArrowheads="1"/>
          </p:cNvSpPr>
          <p:nvPr>
            <p:ph type="sldNum" sz="quarter" idx="12"/>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fld id="{44E22EE9-B8A0-0641-9265-052CFE9B95A7}" type="slidenum">
              <a:rPr lang="en-GB" altLang="en-US" smtClean="0"/>
              <a:pPr/>
              <a:t>‹#›</a:t>
            </a:fld>
            <a:endParaRPr lang="en-GB" altLang="en-US" dirty="0"/>
          </a:p>
        </p:txBody>
      </p:sp>
    </p:spTree>
    <p:extLst>
      <p:ext uri="{BB962C8B-B14F-4D97-AF65-F5344CB8AC3E}">
        <p14:creationId xmlns:p14="http://schemas.microsoft.com/office/powerpoint/2010/main" val="1449780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6"/>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182" indent="0">
              <a:buNone/>
              <a:defRPr sz="1800"/>
            </a:lvl2pPr>
            <a:lvl3pPr marL="914364" indent="0">
              <a:buNone/>
              <a:defRPr sz="1600"/>
            </a:lvl3pPr>
            <a:lvl4pPr marL="1371545" indent="0">
              <a:buNone/>
              <a:defRPr sz="1400"/>
            </a:lvl4pPr>
            <a:lvl5pPr marL="1828727" indent="0">
              <a:buNone/>
              <a:defRPr sz="1400"/>
            </a:lvl5pPr>
            <a:lvl6pPr marL="2285909" indent="0">
              <a:buNone/>
              <a:defRPr sz="1400"/>
            </a:lvl6pPr>
            <a:lvl7pPr marL="2743091" indent="0">
              <a:buNone/>
              <a:defRPr sz="1400"/>
            </a:lvl7pPr>
            <a:lvl8pPr marL="3200272" indent="0">
              <a:buNone/>
              <a:defRPr sz="1400"/>
            </a:lvl8pPr>
            <a:lvl9pPr marL="3657454"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0993CF81-ACE4-4544-B7C6-4B3AA9A98B33}"/>
              </a:ext>
            </a:extLst>
          </p:cNvPr>
          <p:cNvSpPr>
            <a:spLocks noGrp="1" noChangeArrowheads="1"/>
          </p:cNvSpPr>
          <p:nvPr>
            <p:ph type="dt" sz="half" idx="10"/>
          </p:nvPr>
        </p:nvSpPr>
        <p:spPr>
          <a:ln/>
        </p:spPr>
        <p:txBody>
          <a:bodyPr/>
          <a:lstStyle>
            <a:lvl1pPr>
              <a:defRPr/>
            </a:lvl1pPr>
          </a:lstStyle>
          <a:p>
            <a:pPr>
              <a:defRPr/>
            </a:pPr>
            <a:fld id="{09B9050B-8877-4640-B6D9-2E87E66B219C}" type="datetime1">
              <a:rPr lang="en-GB" altLang="en-US"/>
              <a:pPr>
                <a:defRPr/>
              </a:pPr>
              <a:t>22/01/2025</a:t>
            </a:fld>
            <a:endParaRPr lang="en-GB" altLang="en-US" dirty="0"/>
          </a:p>
        </p:txBody>
      </p:sp>
      <p:sp>
        <p:nvSpPr>
          <p:cNvPr id="5" name="Rectangle 5">
            <a:extLst>
              <a:ext uri="{FF2B5EF4-FFF2-40B4-BE49-F238E27FC236}">
                <a16:creationId xmlns:a16="http://schemas.microsoft.com/office/drawing/2014/main" id="{CB4DB7D0-696F-9241-AE9B-CE074CBD2FD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DC354506-7C5F-6747-9655-00931CDCE0E6}"/>
              </a:ext>
            </a:extLst>
          </p:cNvPr>
          <p:cNvSpPr>
            <a:spLocks noGrp="1" noChangeArrowheads="1"/>
          </p:cNvSpPr>
          <p:nvPr>
            <p:ph type="sldNum" sz="quarter" idx="12"/>
          </p:nvPr>
        </p:nvSpPr>
        <p:spPr>
          <a:ln/>
        </p:spPr>
        <p:txBody>
          <a:bodyPr/>
          <a:lstStyle>
            <a:lvl1pPr>
              <a:defRPr/>
            </a:lvl1pPr>
          </a:lstStyle>
          <a:p>
            <a:fld id="{9834D1D5-66F3-7D4D-9A3F-F24FEF0D885E}" type="slidenum">
              <a:rPr lang="en-GB" altLang="en-US"/>
              <a:pPr/>
              <a:t>‹#›</a:t>
            </a:fld>
            <a:endParaRPr lang="en-GB" altLang="en-US" dirty="0"/>
          </a:p>
        </p:txBody>
      </p:sp>
    </p:spTree>
    <p:extLst>
      <p:ext uri="{BB962C8B-B14F-4D97-AF65-F5344CB8AC3E}">
        <p14:creationId xmlns:p14="http://schemas.microsoft.com/office/powerpoint/2010/main" val="86552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sz="half" idx="1"/>
          </p:nvPr>
        </p:nvSpPr>
        <p:spPr>
          <a:xfrm>
            <a:off x="609600" y="1268414"/>
            <a:ext cx="5384800"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268414"/>
            <a:ext cx="5384800"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F44D70F9-4211-0143-A00A-74FD549C381F}"/>
              </a:ext>
            </a:extLst>
          </p:cNvPr>
          <p:cNvSpPr>
            <a:spLocks noGrp="1" noChangeArrowheads="1"/>
          </p:cNvSpPr>
          <p:nvPr>
            <p:ph type="dt" sz="half" idx="10"/>
          </p:nvPr>
        </p:nvSpPr>
        <p:spPr>
          <a:ln/>
        </p:spPr>
        <p:txBody>
          <a:bodyPr/>
          <a:lstStyle>
            <a:lvl1pPr>
              <a:defRPr/>
            </a:lvl1pPr>
          </a:lstStyle>
          <a:p>
            <a:pPr>
              <a:defRPr/>
            </a:pPr>
            <a:fld id="{B3FC2FB3-EE14-7E49-98D2-13C02D70E5BC}" type="datetime1">
              <a:rPr lang="en-GB" altLang="en-US"/>
              <a:pPr>
                <a:defRPr/>
              </a:pPr>
              <a:t>22/01/2025</a:t>
            </a:fld>
            <a:endParaRPr lang="en-GB" altLang="en-US" dirty="0"/>
          </a:p>
        </p:txBody>
      </p:sp>
      <p:sp>
        <p:nvSpPr>
          <p:cNvPr id="6" name="Rectangle 5">
            <a:extLst>
              <a:ext uri="{FF2B5EF4-FFF2-40B4-BE49-F238E27FC236}">
                <a16:creationId xmlns:a16="http://schemas.microsoft.com/office/drawing/2014/main" id="{6CEBDA81-9371-4B44-AAB5-58DD18297259}"/>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56FC44E8-8B94-2140-AAC1-D1DB3CA612FB}"/>
              </a:ext>
            </a:extLst>
          </p:cNvPr>
          <p:cNvSpPr>
            <a:spLocks noGrp="1" noChangeArrowheads="1"/>
          </p:cNvSpPr>
          <p:nvPr>
            <p:ph type="sldNum" sz="quarter" idx="12"/>
          </p:nvPr>
        </p:nvSpPr>
        <p:spPr>
          <a:ln/>
        </p:spPr>
        <p:txBody>
          <a:bodyPr/>
          <a:lstStyle>
            <a:lvl1pPr>
              <a:defRPr/>
            </a:lvl1pPr>
          </a:lstStyle>
          <a:p>
            <a:fld id="{05B77588-0990-C44C-8474-E51C03A2EE1F}" type="slidenum">
              <a:rPr lang="en-GB" altLang="en-US"/>
              <a:pPr/>
              <a:t>‹#›</a:t>
            </a:fld>
            <a:endParaRPr lang="en-GB" altLang="en-US" dirty="0"/>
          </a:p>
        </p:txBody>
      </p:sp>
    </p:spTree>
    <p:extLst>
      <p:ext uri="{BB962C8B-B14F-4D97-AF65-F5344CB8AC3E}">
        <p14:creationId xmlns:p14="http://schemas.microsoft.com/office/powerpoint/2010/main" val="2773087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dirty="0"/>
              <a:t>Click to edit Master title style</a:t>
            </a:r>
            <a:endParaRPr lang="en-GB" dirty="0"/>
          </a:p>
        </p:txBody>
      </p:sp>
      <p:sp>
        <p:nvSpPr>
          <p:cNvPr id="3" name="Text Placeholder 2"/>
          <p:cNvSpPr>
            <a:spLocks noGrp="1"/>
          </p:cNvSpPr>
          <p:nvPr>
            <p:ph type="body" idx="1"/>
          </p:nvPr>
        </p:nvSpPr>
        <p:spPr>
          <a:xfrm>
            <a:off x="609600" y="1535114"/>
            <a:ext cx="5386917" cy="639762"/>
          </a:xfr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9" y="1535114"/>
            <a:ext cx="5389033" cy="639762"/>
          </a:xfr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a:extLst>
              <a:ext uri="{FF2B5EF4-FFF2-40B4-BE49-F238E27FC236}">
                <a16:creationId xmlns:a16="http://schemas.microsoft.com/office/drawing/2014/main" id="{30AE9B1B-D176-FE4F-A689-147073DF995A}"/>
              </a:ext>
            </a:extLst>
          </p:cNvPr>
          <p:cNvSpPr>
            <a:spLocks noGrp="1" noChangeArrowheads="1"/>
          </p:cNvSpPr>
          <p:nvPr>
            <p:ph type="dt" sz="half" idx="10"/>
          </p:nvPr>
        </p:nvSpPr>
        <p:spPr>
          <a:ln/>
        </p:spPr>
        <p:txBody>
          <a:bodyPr/>
          <a:lstStyle>
            <a:lvl1pPr>
              <a:defRPr/>
            </a:lvl1pPr>
          </a:lstStyle>
          <a:p>
            <a:pPr>
              <a:defRPr/>
            </a:pPr>
            <a:fld id="{E51637A3-19CF-D949-812B-5D1B21CC9C08}" type="datetime1">
              <a:rPr lang="en-GB" altLang="en-US"/>
              <a:pPr>
                <a:defRPr/>
              </a:pPr>
              <a:t>22/01/2025</a:t>
            </a:fld>
            <a:endParaRPr lang="en-GB" altLang="en-US" dirty="0"/>
          </a:p>
        </p:txBody>
      </p:sp>
      <p:sp>
        <p:nvSpPr>
          <p:cNvPr id="8" name="Rectangle 5">
            <a:extLst>
              <a:ext uri="{FF2B5EF4-FFF2-40B4-BE49-F238E27FC236}">
                <a16:creationId xmlns:a16="http://schemas.microsoft.com/office/drawing/2014/main" id="{EC5752A3-E971-CA43-ABFA-B24AC9FB3C0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9" name="Rectangle 6">
            <a:extLst>
              <a:ext uri="{FF2B5EF4-FFF2-40B4-BE49-F238E27FC236}">
                <a16:creationId xmlns:a16="http://schemas.microsoft.com/office/drawing/2014/main" id="{64C13404-7FCF-6A45-9196-8A19666B3F67}"/>
              </a:ext>
            </a:extLst>
          </p:cNvPr>
          <p:cNvSpPr>
            <a:spLocks noGrp="1" noChangeArrowheads="1"/>
          </p:cNvSpPr>
          <p:nvPr>
            <p:ph type="sldNum" sz="quarter" idx="12"/>
          </p:nvPr>
        </p:nvSpPr>
        <p:spPr>
          <a:ln/>
        </p:spPr>
        <p:txBody>
          <a:bodyPr/>
          <a:lstStyle>
            <a:lvl1pPr>
              <a:defRPr/>
            </a:lvl1pPr>
          </a:lstStyle>
          <a:p>
            <a:fld id="{DCA72DD2-BA3F-8543-B2C7-E0B55D5E1680}" type="slidenum">
              <a:rPr lang="en-GB" altLang="en-US"/>
              <a:pPr/>
              <a:t>‹#›</a:t>
            </a:fld>
            <a:endParaRPr lang="en-GB" altLang="en-US" dirty="0"/>
          </a:p>
        </p:txBody>
      </p:sp>
    </p:spTree>
    <p:extLst>
      <p:ext uri="{BB962C8B-B14F-4D97-AF65-F5344CB8AC3E}">
        <p14:creationId xmlns:p14="http://schemas.microsoft.com/office/powerpoint/2010/main" val="1059773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Rectangle 4">
            <a:extLst>
              <a:ext uri="{FF2B5EF4-FFF2-40B4-BE49-F238E27FC236}">
                <a16:creationId xmlns:a16="http://schemas.microsoft.com/office/drawing/2014/main" id="{2BD602C5-7899-464F-A639-12459D4BCF9F}"/>
              </a:ext>
            </a:extLst>
          </p:cNvPr>
          <p:cNvSpPr>
            <a:spLocks noGrp="1" noChangeArrowheads="1"/>
          </p:cNvSpPr>
          <p:nvPr>
            <p:ph type="dt" sz="half" idx="10"/>
          </p:nvPr>
        </p:nvSpPr>
        <p:spPr>
          <a:ln/>
        </p:spPr>
        <p:txBody>
          <a:bodyPr/>
          <a:lstStyle>
            <a:lvl1pPr>
              <a:defRPr/>
            </a:lvl1pPr>
          </a:lstStyle>
          <a:p>
            <a:pPr>
              <a:defRPr/>
            </a:pPr>
            <a:fld id="{96112A1F-3D8B-B042-B58F-D24C94D3FC8B}" type="datetime1">
              <a:rPr lang="en-GB" altLang="en-US"/>
              <a:pPr>
                <a:defRPr/>
              </a:pPr>
              <a:t>22/01/2025</a:t>
            </a:fld>
            <a:endParaRPr lang="en-GB" altLang="en-US" dirty="0"/>
          </a:p>
        </p:txBody>
      </p:sp>
      <p:sp>
        <p:nvSpPr>
          <p:cNvPr id="4" name="Rectangle 5">
            <a:extLst>
              <a:ext uri="{FF2B5EF4-FFF2-40B4-BE49-F238E27FC236}">
                <a16:creationId xmlns:a16="http://schemas.microsoft.com/office/drawing/2014/main" id="{D5159869-5AEA-194C-AD5D-4668FA066ACF}"/>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5" name="Rectangle 6">
            <a:extLst>
              <a:ext uri="{FF2B5EF4-FFF2-40B4-BE49-F238E27FC236}">
                <a16:creationId xmlns:a16="http://schemas.microsoft.com/office/drawing/2014/main" id="{69D21F11-F0BF-FB4C-B982-2D648656D057}"/>
              </a:ext>
            </a:extLst>
          </p:cNvPr>
          <p:cNvSpPr>
            <a:spLocks noGrp="1" noChangeArrowheads="1"/>
          </p:cNvSpPr>
          <p:nvPr>
            <p:ph type="sldNum" sz="quarter" idx="12"/>
          </p:nvPr>
        </p:nvSpPr>
        <p:spPr>
          <a:ln/>
        </p:spPr>
        <p:txBody>
          <a:bodyPr/>
          <a:lstStyle>
            <a:lvl1pPr>
              <a:defRPr/>
            </a:lvl1pPr>
          </a:lstStyle>
          <a:p>
            <a:fld id="{BB98F552-A29D-2D4E-8192-F20670493719}" type="slidenum">
              <a:rPr lang="en-GB" altLang="en-US"/>
              <a:pPr/>
              <a:t>‹#›</a:t>
            </a:fld>
            <a:endParaRPr lang="en-GB" altLang="en-US" dirty="0"/>
          </a:p>
        </p:txBody>
      </p:sp>
    </p:spTree>
    <p:extLst>
      <p:ext uri="{BB962C8B-B14F-4D97-AF65-F5344CB8AC3E}">
        <p14:creationId xmlns:p14="http://schemas.microsoft.com/office/powerpoint/2010/main" val="904500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FB7CE7D-9A6B-C74C-B7CE-C9B74D6FED50}"/>
              </a:ext>
            </a:extLst>
          </p:cNvPr>
          <p:cNvSpPr>
            <a:spLocks noGrp="1" noChangeArrowheads="1"/>
          </p:cNvSpPr>
          <p:nvPr>
            <p:ph type="dt" sz="half" idx="10"/>
          </p:nvPr>
        </p:nvSpPr>
        <p:spPr>
          <a:ln/>
        </p:spPr>
        <p:txBody>
          <a:bodyPr/>
          <a:lstStyle>
            <a:lvl1pPr>
              <a:defRPr/>
            </a:lvl1pPr>
          </a:lstStyle>
          <a:p>
            <a:pPr>
              <a:defRPr/>
            </a:pPr>
            <a:fld id="{5031F30A-C80F-BD4E-A710-DF42755B1458}" type="datetime1">
              <a:rPr lang="en-GB" altLang="en-US"/>
              <a:pPr>
                <a:defRPr/>
              </a:pPr>
              <a:t>22/01/2025</a:t>
            </a:fld>
            <a:endParaRPr lang="en-GB" altLang="en-US" dirty="0"/>
          </a:p>
        </p:txBody>
      </p:sp>
      <p:sp>
        <p:nvSpPr>
          <p:cNvPr id="3" name="Rectangle 5">
            <a:extLst>
              <a:ext uri="{FF2B5EF4-FFF2-40B4-BE49-F238E27FC236}">
                <a16:creationId xmlns:a16="http://schemas.microsoft.com/office/drawing/2014/main" id="{860F0C16-2F9F-4E49-8ABE-41DC8E1D63E1}"/>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4" name="Rectangle 6">
            <a:extLst>
              <a:ext uri="{FF2B5EF4-FFF2-40B4-BE49-F238E27FC236}">
                <a16:creationId xmlns:a16="http://schemas.microsoft.com/office/drawing/2014/main" id="{BA8C51AD-F4CE-DB4B-B82C-25C7F802388A}"/>
              </a:ext>
            </a:extLst>
          </p:cNvPr>
          <p:cNvSpPr>
            <a:spLocks noGrp="1" noChangeArrowheads="1"/>
          </p:cNvSpPr>
          <p:nvPr>
            <p:ph type="sldNum" sz="quarter" idx="12"/>
          </p:nvPr>
        </p:nvSpPr>
        <p:spPr>
          <a:ln/>
        </p:spPr>
        <p:txBody>
          <a:bodyPr/>
          <a:lstStyle>
            <a:lvl1pPr>
              <a:defRPr/>
            </a:lvl1pPr>
          </a:lstStyle>
          <a:p>
            <a:fld id="{894E80F9-0E08-3C4F-9F14-79BF2B78232D}" type="slidenum">
              <a:rPr lang="en-GB" altLang="en-US"/>
              <a:pPr/>
              <a:t>‹#›</a:t>
            </a:fld>
            <a:endParaRPr lang="en-GB" altLang="en-US" dirty="0"/>
          </a:p>
        </p:txBody>
      </p:sp>
    </p:spTree>
    <p:extLst>
      <p:ext uri="{BB962C8B-B14F-4D97-AF65-F5344CB8AC3E}">
        <p14:creationId xmlns:p14="http://schemas.microsoft.com/office/powerpoint/2010/main" val="3666885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pPr lvl="0"/>
            <a:endParaRPr lang="en-GB"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BBEE74E-6597-2542-BEAC-6EE46E2B6C8B}"/>
              </a:ext>
            </a:extLst>
          </p:cNvPr>
          <p:cNvSpPr>
            <a:spLocks noGrp="1" noChangeArrowheads="1"/>
          </p:cNvSpPr>
          <p:nvPr>
            <p:ph type="dt" sz="half" idx="10"/>
          </p:nvPr>
        </p:nvSpPr>
        <p:spPr>
          <a:ln/>
        </p:spPr>
        <p:txBody>
          <a:bodyPr/>
          <a:lstStyle>
            <a:lvl1pPr>
              <a:defRPr/>
            </a:lvl1pPr>
          </a:lstStyle>
          <a:p>
            <a:pPr>
              <a:defRPr/>
            </a:pPr>
            <a:fld id="{602AAE65-CBF6-3340-A33F-493A066C018D}" type="datetime1">
              <a:rPr lang="en-GB" altLang="en-US"/>
              <a:pPr>
                <a:defRPr/>
              </a:pPr>
              <a:t>22/01/2025</a:t>
            </a:fld>
            <a:endParaRPr lang="en-GB" altLang="en-US" dirty="0"/>
          </a:p>
        </p:txBody>
      </p:sp>
      <p:sp>
        <p:nvSpPr>
          <p:cNvPr id="6" name="Rectangle 5">
            <a:extLst>
              <a:ext uri="{FF2B5EF4-FFF2-40B4-BE49-F238E27FC236}">
                <a16:creationId xmlns:a16="http://schemas.microsoft.com/office/drawing/2014/main" id="{7B073538-0A29-944C-9950-62FB5FD02D96}"/>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1B10C969-E888-BA47-A043-DA41A67CBE61}"/>
              </a:ext>
            </a:extLst>
          </p:cNvPr>
          <p:cNvSpPr>
            <a:spLocks noGrp="1" noChangeArrowheads="1"/>
          </p:cNvSpPr>
          <p:nvPr>
            <p:ph type="sldNum" sz="quarter" idx="12"/>
          </p:nvPr>
        </p:nvSpPr>
        <p:spPr>
          <a:ln/>
        </p:spPr>
        <p:txBody>
          <a:bodyPr/>
          <a:lstStyle>
            <a:lvl1pPr>
              <a:defRPr/>
            </a:lvl1pPr>
          </a:lstStyle>
          <a:p>
            <a:fld id="{49AAAEAD-034E-5D49-9732-F6556D5202DC}" type="slidenum">
              <a:rPr lang="en-GB" altLang="en-US"/>
              <a:pPr/>
              <a:t>‹#›</a:t>
            </a:fld>
            <a:endParaRPr lang="en-GB" altLang="en-US" dirty="0"/>
          </a:p>
        </p:txBody>
      </p:sp>
    </p:spTree>
    <p:extLst>
      <p:ext uri="{BB962C8B-B14F-4D97-AF65-F5344CB8AC3E}">
        <p14:creationId xmlns:p14="http://schemas.microsoft.com/office/powerpoint/2010/main" val="2693052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ulleted list">
    <p:spTree>
      <p:nvGrpSpPr>
        <p:cNvPr id="1" name=""/>
        <p:cNvGrpSpPr/>
        <p:nvPr/>
      </p:nvGrpSpPr>
      <p:grpSpPr>
        <a:xfrm>
          <a:off x="0" y="0"/>
          <a:ext cx="0" cy="0"/>
          <a:chOff x="0" y="0"/>
          <a:chExt cx="0" cy="0"/>
        </a:xfrm>
      </p:grpSpPr>
      <p:sp>
        <p:nvSpPr>
          <p:cNvPr id="6" name="Text Placeholder 5"/>
          <p:cNvSpPr>
            <a:spLocks noGrp="1"/>
          </p:cNvSpPr>
          <p:nvPr>
            <p:ph type="body" sz="quarter" idx="12" hasCustomPrompt="1"/>
          </p:nvPr>
        </p:nvSpPr>
        <p:spPr>
          <a:xfrm>
            <a:off x="719667" y="684001"/>
            <a:ext cx="10742992" cy="450836"/>
          </a:xfrm>
          <a:prstGeom prst="rect">
            <a:avLst/>
          </a:prstGeom>
        </p:spPr>
        <p:txBody>
          <a:bodyPr lIns="0" tIns="0" rIns="0" bIns="0"/>
          <a:lstStyle>
            <a:lvl1pPr marL="0" indent="0" algn="l" rtl="0">
              <a:buFont typeface="Arial" charset="0"/>
              <a:buNone/>
              <a:defRPr lang="en-GB" sz="3000" b="0" i="0" u="none" strike="noStrike" baseline="0" smtClean="0">
                <a:solidFill>
                  <a:srgbClr val="00326E"/>
                </a:solidFill>
                <a:latin typeface="Arial" charset="0"/>
                <a:ea typeface="Arial" charset="0"/>
                <a:cs typeface="Arial" charset="0"/>
              </a:defRPr>
            </a:lvl1pPr>
          </a:lstStyle>
          <a:p>
            <a:r>
              <a:rPr lang="en-GB"/>
              <a:t>Bulleted list</a:t>
            </a:r>
          </a:p>
        </p:txBody>
      </p:sp>
      <p:sp>
        <p:nvSpPr>
          <p:cNvPr id="9" name="Text Placeholder 8"/>
          <p:cNvSpPr>
            <a:spLocks noGrp="1"/>
          </p:cNvSpPr>
          <p:nvPr>
            <p:ph type="body" sz="quarter" idx="13" hasCustomPrompt="1"/>
          </p:nvPr>
        </p:nvSpPr>
        <p:spPr>
          <a:xfrm>
            <a:off x="719668" y="1512001"/>
            <a:ext cx="10742083" cy="4711700"/>
          </a:xfrm>
          <a:prstGeom prst="rect">
            <a:avLst/>
          </a:prstGeom>
        </p:spPr>
        <p:txBody>
          <a:bodyPr lIns="0" tIns="0" rIns="0" bIns="0"/>
          <a:lstStyle>
            <a:lvl1pPr marL="0" indent="0">
              <a:lnSpc>
                <a:spcPct val="100000"/>
              </a:lnSpc>
              <a:spcAft>
                <a:spcPts val="800"/>
              </a:spcAft>
              <a:buNone/>
              <a:defRPr sz="2100" b="0" i="0" spc="-31" baseline="0">
                <a:solidFill>
                  <a:srgbClr val="343433"/>
                </a:solidFill>
                <a:latin typeface="Arial" charset="0"/>
                <a:ea typeface="Arial" charset="0"/>
                <a:cs typeface="Arial" charset="0"/>
              </a:defRPr>
            </a:lvl1pPr>
            <a:lvl2pPr marL="395990" indent="-395990">
              <a:lnSpc>
                <a:spcPct val="100000"/>
              </a:lnSpc>
              <a:spcBef>
                <a:spcPts val="0"/>
              </a:spcBef>
              <a:spcAft>
                <a:spcPts val="800"/>
              </a:spcAft>
              <a:buClr>
                <a:srgbClr val="0AC8FF"/>
              </a:buClr>
              <a:buSzPct val="100000"/>
              <a:buFont typeface="LucidaGrande" charset="0"/>
              <a:buChar char="•"/>
              <a:tabLst>
                <a:tab pos="395990" algn="l"/>
              </a:tabLst>
              <a:defRPr sz="2100" b="0" i="0">
                <a:solidFill>
                  <a:srgbClr val="343433"/>
                </a:solidFill>
                <a:latin typeface="Arial" charset="0"/>
                <a:ea typeface="Arial" charset="0"/>
                <a:cs typeface="Arial" charset="0"/>
              </a:defRPr>
            </a:lvl2pPr>
            <a:lvl3pPr marL="791980" indent="-395990">
              <a:spcBef>
                <a:spcPts val="400"/>
              </a:spcBef>
              <a:spcAft>
                <a:spcPts val="1400"/>
              </a:spcAft>
              <a:buFont typeface="LucidaGrande" charset="0"/>
              <a:buChar char="-"/>
              <a:defRPr sz="2100" b="0" i="0">
                <a:solidFill>
                  <a:srgbClr val="343433"/>
                </a:solidFill>
                <a:latin typeface="Arial" charset="0"/>
                <a:ea typeface="Arial" charset="0"/>
                <a:cs typeface="Arial" charset="0"/>
              </a:defRPr>
            </a:lvl3pPr>
            <a:lvl4pPr>
              <a:spcAft>
                <a:spcPts val="800"/>
              </a:spcAft>
              <a:defRPr sz="2100" b="0" i="0">
                <a:solidFill>
                  <a:srgbClr val="343433"/>
                </a:solidFill>
                <a:latin typeface="Helvetica Neue LT Std 45 Light" charset="0"/>
                <a:ea typeface="Helvetica Neue LT Std 45 Light" charset="0"/>
                <a:cs typeface="Helvetica Neue LT Std 45 Light" charset="0"/>
              </a:defRPr>
            </a:lvl4pPr>
            <a:lvl5pPr>
              <a:spcAft>
                <a:spcPts val="800"/>
              </a:spcAft>
              <a:defRPr sz="2100" b="0" i="0">
                <a:solidFill>
                  <a:srgbClr val="343433"/>
                </a:solidFill>
                <a:latin typeface="Helvetica Neue LT Std 45 Light" charset="0"/>
                <a:ea typeface="Helvetica Neue LT Std 45 Light" charset="0"/>
                <a:cs typeface="Helvetica Neue LT Std 45 Light" charset="0"/>
              </a:defRPr>
            </a:lvl5pPr>
          </a:lstStyle>
          <a:p>
            <a:pPr lvl="0"/>
            <a:r>
              <a:rPr lang="en-GB"/>
              <a:t>Introductory line:</a:t>
            </a:r>
          </a:p>
          <a:p>
            <a:pPr lvl="1"/>
            <a:r>
              <a:rPr lang="en-GB"/>
              <a:t>bullet point </a:t>
            </a:r>
          </a:p>
          <a:p>
            <a:pPr lvl="1"/>
            <a:r>
              <a:rPr lang="en-GB"/>
              <a:t>when creating presentations, keep titles in UK DRI dark blue</a:t>
            </a:r>
          </a:p>
          <a:p>
            <a:pPr lvl="2"/>
            <a:r>
              <a:rPr lang="en-GB"/>
              <a:t>bullet point level 2</a:t>
            </a:r>
          </a:p>
          <a:p>
            <a:pPr lvl="1"/>
            <a:r>
              <a:rPr lang="en-GB"/>
              <a:t>do not use UK DRI sky blue for titles or copy</a:t>
            </a:r>
          </a:p>
          <a:p>
            <a:pPr lvl="2"/>
            <a:r>
              <a:rPr lang="en-GB"/>
              <a:t>UK DRI sky blue should be used for highlights only </a:t>
            </a:r>
            <a:br>
              <a:rPr lang="en-GB"/>
            </a:br>
            <a:r>
              <a:rPr lang="en-GB" err="1"/>
              <a:t>eg</a:t>
            </a:r>
            <a:r>
              <a:rPr lang="en-GB"/>
              <a:t> lines or bullet points</a:t>
            </a:r>
          </a:p>
          <a:p>
            <a:pPr lvl="1"/>
            <a:endParaRPr lang="en-GB"/>
          </a:p>
          <a:p>
            <a:endParaRPr lang="en-US"/>
          </a:p>
        </p:txBody>
      </p:sp>
      <p:sp>
        <p:nvSpPr>
          <p:cNvPr id="5" name="Slide Number Placeholder 4"/>
          <p:cNvSpPr>
            <a:spLocks noGrp="1"/>
          </p:cNvSpPr>
          <p:nvPr>
            <p:ph type="sldNum" sz="quarter" idx="15"/>
          </p:nvPr>
        </p:nvSpPr>
        <p:spPr/>
        <p:txBody>
          <a:bodyPr/>
          <a:lstStyle/>
          <a:p>
            <a:fld id="{5DE7DA32-08EE-2E47-89DC-05D3233974D5}" type="slidenum">
              <a:rPr lang="en-US" smtClean="0"/>
              <a:t>‹#›</a:t>
            </a:fld>
            <a:endParaRPr lang="en-US"/>
          </a:p>
        </p:txBody>
      </p:sp>
    </p:spTree>
    <p:extLst>
      <p:ext uri="{BB962C8B-B14F-4D97-AF65-F5344CB8AC3E}">
        <p14:creationId xmlns:p14="http://schemas.microsoft.com/office/powerpoint/2010/main" val="386102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https://cdn-assets-eu.frontify.com/s3/frontify-enterprise-files-eu/eyJwYXRoIjoiaW1wZXJpYWwtY29sbGVnZS1sb25kb25cL2ZpbGVcL1YyMTZWb1JEVnpjTFJSTGlnSmlVLmVwcyJ9:imperial-college-london:L_hshkpeN472j5rziG7SuEf_HBwuQtPm1Gc5ixkNMYc?width=516"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6967DE2-EE65-284E-9E01-04B61B3966C0}"/>
              </a:ext>
            </a:extLst>
          </p:cNvPr>
          <p:cNvSpPr>
            <a:spLocks noGrp="1" noChangeArrowheads="1"/>
          </p:cNvSpPr>
          <p:nvPr>
            <p:ph type="title"/>
          </p:nvPr>
        </p:nvSpPr>
        <p:spPr bwMode="auto">
          <a:xfrm>
            <a:off x="609600" y="-26987"/>
            <a:ext cx="10972800" cy="11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
        <p:nvSpPr>
          <p:cNvPr id="1027" name="Rectangle 3">
            <a:extLst>
              <a:ext uri="{FF2B5EF4-FFF2-40B4-BE49-F238E27FC236}">
                <a16:creationId xmlns:a16="http://schemas.microsoft.com/office/drawing/2014/main" id="{FD155C9C-B87E-EC41-A98B-C31C30EBE6DF}"/>
              </a:ext>
            </a:extLst>
          </p:cNvPr>
          <p:cNvSpPr>
            <a:spLocks noGrp="1" noChangeArrowheads="1"/>
          </p:cNvSpPr>
          <p:nvPr>
            <p:ph type="body" idx="1"/>
          </p:nvPr>
        </p:nvSpPr>
        <p:spPr bwMode="auto">
          <a:xfrm>
            <a:off x="609600" y="1268414"/>
            <a:ext cx="109728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A9046EFE-2A25-E94A-B1D6-640DBF11E24A}"/>
              </a:ext>
            </a:extLst>
          </p:cNvPr>
          <p:cNvSpPr>
            <a:spLocks noGrp="1" noChangeArrowheads="1"/>
          </p:cNvSpPr>
          <p:nvPr>
            <p:ph type="dt" sz="half" idx="2"/>
          </p:nvPr>
        </p:nvSpPr>
        <p:spPr bwMode="auto">
          <a:xfrm>
            <a:off x="609600" y="6381751"/>
            <a:ext cx="2844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smtClean="0">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fld id="{AD94234F-0D0A-E947-8D54-AB6E4080FFC3}" type="datetime1">
              <a:rPr lang="en-GB" altLang="en-US" smtClean="0"/>
              <a:pPr>
                <a:defRPr/>
              </a:pPr>
              <a:t>22/01/2025</a:t>
            </a:fld>
            <a:endParaRPr lang="en-GB" altLang="en-US" dirty="0"/>
          </a:p>
        </p:txBody>
      </p:sp>
      <p:sp>
        <p:nvSpPr>
          <p:cNvPr id="1029" name="Rectangle 5">
            <a:extLst>
              <a:ext uri="{FF2B5EF4-FFF2-40B4-BE49-F238E27FC236}">
                <a16:creationId xmlns:a16="http://schemas.microsoft.com/office/drawing/2014/main" id="{152AA15D-0E37-9A4D-800B-5EAD365A4BCE}"/>
              </a:ext>
            </a:extLst>
          </p:cNvPr>
          <p:cNvSpPr>
            <a:spLocks noGrp="1" noChangeArrowheads="1"/>
          </p:cNvSpPr>
          <p:nvPr>
            <p:ph type="ftr" sz="quarter" idx="3"/>
          </p:nvPr>
        </p:nvSpPr>
        <p:spPr bwMode="auto">
          <a:xfrm>
            <a:off x="4165600" y="6381751"/>
            <a:ext cx="3860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endParaRPr lang="en-GB" dirty="0"/>
          </a:p>
        </p:txBody>
      </p:sp>
      <p:sp>
        <p:nvSpPr>
          <p:cNvPr id="1030" name="Rectangle 6">
            <a:extLst>
              <a:ext uri="{FF2B5EF4-FFF2-40B4-BE49-F238E27FC236}">
                <a16:creationId xmlns:a16="http://schemas.microsoft.com/office/drawing/2014/main" id="{C116671B-B7F5-A640-A03B-2CB79D5B87F6}"/>
              </a:ext>
            </a:extLst>
          </p:cNvPr>
          <p:cNvSpPr>
            <a:spLocks noGrp="1" noChangeArrowheads="1"/>
          </p:cNvSpPr>
          <p:nvPr>
            <p:ph type="sldNum" sz="quarter" idx="4"/>
          </p:nvPr>
        </p:nvSpPr>
        <p:spPr bwMode="auto">
          <a:xfrm>
            <a:off x="8737600" y="6381751"/>
            <a:ext cx="2844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Gill Sans MT" panose="020B0502020104020203" pitchFamily="34" charset="77"/>
                <a:ea typeface="Helvetica Neue" panose="02000503000000020004" pitchFamily="2" charset="0"/>
                <a:cs typeface="Helvetica Neue" panose="02000503000000020004" pitchFamily="2" charset="0"/>
              </a:defRPr>
            </a:lvl1pPr>
          </a:lstStyle>
          <a:p>
            <a:fld id="{07E9AECC-8061-DA49-97AE-2E5615142E93}" type="slidenum">
              <a:rPr lang="en-GB" altLang="en-US" smtClean="0"/>
              <a:pPr/>
              <a:t>‹#›</a:t>
            </a:fld>
            <a:endParaRPr lang="en-GB" altLang="en-US" dirty="0"/>
          </a:p>
        </p:txBody>
      </p:sp>
      <p:pic>
        <p:nvPicPr>
          <p:cNvPr id="2" name="Picture 1" descr="Logo PMS Blue">
            <a:extLst>
              <a:ext uri="{FF2B5EF4-FFF2-40B4-BE49-F238E27FC236}">
                <a16:creationId xmlns:a16="http://schemas.microsoft.com/office/drawing/2014/main" id="{52571082-BC42-D480-07AD-01E66F48399A}"/>
              </a:ext>
            </a:extLst>
          </p:cNvPr>
          <p:cNvPicPr>
            <a:picLocks noChangeAspect="1" noChangeArrowheads="1"/>
          </p:cNvPicPr>
          <p:nvPr userDrawn="1"/>
        </p:nvPicPr>
        <p:blipFill>
          <a:blip r:embed="rId11" r:link="rId12">
            <a:extLst>
              <a:ext uri="{28A0092B-C50C-407E-A947-70E740481C1C}">
                <a14:useLocalDpi xmlns:a14="http://schemas.microsoft.com/office/drawing/2010/main" val="0"/>
              </a:ext>
            </a:extLst>
          </a:blip>
          <a:srcRect/>
          <a:stretch>
            <a:fillRect/>
          </a:stretch>
        </p:blipFill>
        <p:spPr bwMode="auto">
          <a:xfrm>
            <a:off x="9840416" y="286433"/>
            <a:ext cx="2082304" cy="204641"/>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9" r:id="rId8"/>
    <p:sldLayoutId id="2147483770" r:id="rId9"/>
  </p:sldLayoutIdLst>
  <p:hf hdr="0" ftr="0" dt="0"/>
  <p:txStyles>
    <p:titleStyle>
      <a:lvl1pPr algn="l" rtl="0" eaLnBrk="0" fontAlgn="base" hangingPunct="0">
        <a:spcBef>
          <a:spcPct val="0"/>
        </a:spcBef>
        <a:spcAft>
          <a:spcPct val="0"/>
        </a:spcAft>
        <a:defRPr sz="2800">
          <a:solidFill>
            <a:srgbClr val="003D7D"/>
          </a:solidFill>
          <a:latin typeface="Gill Sans MT" panose="020B0502020104020203" pitchFamily="34" charset="77"/>
          <a:ea typeface="Helvetica Neue" panose="02000503000000020004" pitchFamily="2" charset="0"/>
          <a:cs typeface="Helvetica Neue" panose="02000503000000020004" pitchFamily="2" charset="0"/>
        </a:defRPr>
      </a:lvl1pPr>
      <a:lvl2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2pPr>
      <a:lvl3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3pPr>
      <a:lvl4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4pPr>
      <a:lvl5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5pPr>
      <a:lvl6pPr marL="457182" algn="l" rtl="0" eaLnBrk="0" fontAlgn="base" hangingPunct="0">
        <a:spcBef>
          <a:spcPct val="0"/>
        </a:spcBef>
        <a:spcAft>
          <a:spcPct val="0"/>
        </a:spcAft>
        <a:defRPr sz="2800">
          <a:solidFill>
            <a:srgbClr val="003D7D"/>
          </a:solidFill>
          <a:latin typeface="Verdana" pitchFamily="34" charset="0"/>
          <a:cs typeface="Arial" charset="0"/>
        </a:defRPr>
      </a:lvl6pPr>
      <a:lvl7pPr marL="914364" algn="l" rtl="0" eaLnBrk="0" fontAlgn="base" hangingPunct="0">
        <a:spcBef>
          <a:spcPct val="0"/>
        </a:spcBef>
        <a:spcAft>
          <a:spcPct val="0"/>
        </a:spcAft>
        <a:defRPr sz="2800">
          <a:solidFill>
            <a:srgbClr val="003D7D"/>
          </a:solidFill>
          <a:latin typeface="Verdana" pitchFamily="34" charset="0"/>
          <a:cs typeface="Arial" charset="0"/>
        </a:defRPr>
      </a:lvl7pPr>
      <a:lvl8pPr marL="1371545" algn="l" rtl="0" eaLnBrk="0" fontAlgn="base" hangingPunct="0">
        <a:spcBef>
          <a:spcPct val="0"/>
        </a:spcBef>
        <a:spcAft>
          <a:spcPct val="0"/>
        </a:spcAft>
        <a:defRPr sz="2800">
          <a:solidFill>
            <a:srgbClr val="003D7D"/>
          </a:solidFill>
          <a:latin typeface="Verdana" pitchFamily="34" charset="0"/>
          <a:cs typeface="Arial" charset="0"/>
        </a:defRPr>
      </a:lvl8pPr>
      <a:lvl9pPr marL="1828727" algn="l" rtl="0" eaLnBrk="0" fontAlgn="base" hangingPunct="0">
        <a:spcBef>
          <a:spcPct val="0"/>
        </a:spcBef>
        <a:spcAft>
          <a:spcPct val="0"/>
        </a:spcAft>
        <a:defRPr sz="2800">
          <a:solidFill>
            <a:srgbClr val="003D7D"/>
          </a:solidFill>
          <a:latin typeface="Verdana" pitchFamily="34" charset="0"/>
          <a:cs typeface="Arial" charset="0"/>
        </a:defRPr>
      </a:lvl9pPr>
    </p:titleStyle>
    <p:bodyStyle>
      <a:lvl1pPr marL="342887" indent="-342887" algn="l" rtl="0" eaLnBrk="0" fontAlgn="base" hangingPunct="0">
        <a:spcBef>
          <a:spcPct val="20000"/>
        </a:spcBef>
        <a:spcAft>
          <a:spcPct val="0"/>
        </a:spcAft>
        <a:buFont typeface="Verdana" panose="020B0604030504040204" pitchFamily="34" charset="0"/>
        <a:buChar char="−"/>
        <a:defRPr sz="2400">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1pPr>
      <a:lvl2pPr marL="742920" indent="-285738" algn="l" rtl="0" eaLnBrk="0" fontAlgn="base" hangingPunct="0">
        <a:spcBef>
          <a:spcPct val="20000"/>
        </a:spcBef>
        <a:spcAft>
          <a:spcPct val="0"/>
        </a:spcAft>
        <a:buFont typeface="Verdana" panose="020B0604030504040204" pitchFamily="34" charset="0"/>
        <a:buChar char="−"/>
        <a:defRPr sz="2000">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2pPr>
      <a:lvl3pPr marL="1142954" indent="-228590" algn="l" rtl="0" eaLnBrk="0" fontAlgn="base" hangingPunct="0">
        <a:spcBef>
          <a:spcPct val="20000"/>
        </a:spcBef>
        <a:spcAft>
          <a:spcPct val="0"/>
        </a:spcAft>
        <a:buFont typeface="Verdana" panose="020B0604030504040204" pitchFamily="34" charset="0"/>
        <a:buChar char="−"/>
        <a:defRPr>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3pPr>
      <a:lvl4pPr marL="1600136" indent="-228590" algn="l" rtl="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4pPr>
      <a:lvl5pPr marL="2057317" indent="-228590" algn="l" rtl="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5pPr>
      <a:lvl6pPr marL="2514499"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6pPr>
      <a:lvl7pPr marL="2971681"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7pPr>
      <a:lvl8pPr marL="3428863"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8pPr>
      <a:lvl9pPr marL="3886044"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9pPr>
    </p:bodyStyle>
    <p:otherStyle>
      <a:defPPr>
        <a:defRPr lang="en-US"/>
      </a:defPPr>
      <a:lvl1pPr marL="0" algn="l" defTabSz="914364" rtl="0" eaLnBrk="1" latinLnBrk="0" hangingPunct="1">
        <a:defRPr sz="1800" kern="1200">
          <a:solidFill>
            <a:schemeClr val="tx1"/>
          </a:solidFill>
          <a:latin typeface="+mn-lt"/>
          <a:ea typeface="+mn-ea"/>
          <a:cs typeface="+mn-cs"/>
        </a:defRPr>
      </a:lvl1pPr>
      <a:lvl2pPr marL="457182" algn="l" defTabSz="914364" rtl="0" eaLnBrk="1" latinLnBrk="0" hangingPunct="1">
        <a:defRPr sz="1800" kern="1200">
          <a:solidFill>
            <a:schemeClr val="tx1"/>
          </a:solidFill>
          <a:latin typeface="+mn-lt"/>
          <a:ea typeface="+mn-ea"/>
          <a:cs typeface="+mn-cs"/>
        </a:defRPr>
      </a:lvl2pPr>
      <a:lvl3pPr marL="914364" algn="l" defTabSz="914364" rtl="0" eaLnBrk="1" latinLnBrk="0" hangingPunct="1">
        <a:defRPr sz="1800" kern="1200">
          <a:solidFill>
            <a:schemeClr val="tx1"/>
          </a:solidFill>
          <a:latin typeface="+mn-lt"/>
          <a:ea typeface="+mn-ea"/>
          <a:cs typeface="+mn-cs"/>
        </a:defRPr>
      </a:lvl3pPr>
      <a:lvl4pPr marL="1371545" algn="l" defTabSz="914364" rtl="0" eaLnBrk="1" latinLnBrk="0" hangingPunct="1">
        <a:defRPr sz="1800" kern="1200">
          <a:solidFill>
            <a:schemeClr val="tx1"/>
          </a:solidFill>
          <a:latin typeface="+mn-lt"/>
          <a:ea typeface="+mn-ea"/>
          <a:cs typeface="+mn-cs"/>
        </a:defRPr>
      </a:lvl4pPr>
      <a:lvl5pPr marL="1828727" algn="l" defTabSz="914364" rtl="0" eaLnBrk="1" latinLnBrk="0" hangingPunct="1">
        <a:defRPr sz="1800" kern="1200">
          <a:solidFill>
            <a:schemeClr val="tx1"/>
          </a:solidFill>
          <a:latin typeface="+mn-lt"/>
          <a:ea typeface="+mn-ea"/>
          <a:cs typeface="+mn-cs"/>
        </a:defRPr>
      </a:lvl5pPr>
      <a:lvl6pPr marL="2285909" algn="l" defTabSz="914364" rtl="0" eaLnBrk="1" latinLnBrk="0" hangingPunct="1">
        <a:defRPr sz="1800" kern="1200">
          <a:solidFill>
            <a:schemeClr val="tx1"/>
          </a:solidFill>
          <a:latin typeface="+mn-lt"/>
          <a:ea typeface="+mn-ea"/>
          <a:cs typeface="+mn-cs"/>
        </a:defRPr>
      </a:lvl6pPr>
      <a:lvl7pPr marL="2743091" algn="l" defTabSz="914364" rtl="0" eaLnBrk="1" latinLnBrk="0" hangingPunct="1">
        <a:defRPr sz="1800" kern="1200">
          <a:solidFill>
            <a:schemeClr val="tx1"/>
          </a:solidFill>
          <a:latin typeface="+mn-lt"/>
          <a:ea typeface="+mn-ea"/>
          <a:cs typeface="+mn-cs"/>
        </a:defRPr>
      </a:lvl7pPr>
      <a:lvl8pPr marL="3200272" algn="l" defTabSz="914364" rtl="0" eaLnBrk="1" latinLnBrk="0" hangingPunct="1">
        <a:defRPr sz="1800" kern="1200">
          <a:solidFill>
            <a:schemeClr val="tx1"/>
          </a:solidFill>
          <a:latin typeface="+mn-lt"/>
          <a:ea typeface="+mn-ea"/>
          <a:cs typeface="+mn-cs"/>
        </a:defRPr>
      </a:lvl8pPr>
      <a:lvl9pPr marL="3657454" algn="l" defTabSz="91436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customXml" Target="../ink/ink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customXml" Target="../ink/ink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customXml" Target="../ink/ink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customXml" Target="../ink/ink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customXml" Target="../ink/ink11.xml"/><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customXml" Target="../ink/ink12.xml"/></Relationships>
</file>

<file path=ppt/slides/_rels/slide17.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customXml" Target="../ink/ink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customXml" Target="../ink/ink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customXml" Target="../ink/ink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customXml" Target="../ink/ink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customXml" Target="../ink/ink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customXml" Target="../ink/ink23.xml"/><Relationship Id="rId2" Type="http://schemas.openxmlformats.org/officeDocument/2006/relationships/image" Target="../media/image43.png"/><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customXml" Target="../ink/ink24.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55.jpeg"/><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customXml" Target="../ink/ink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customXml" Target="../ink/ink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8" Type="http://schemas.openxmlformats.org/officeDocument/2006/relationships/customXml" Target="../ink/ink32.xml"/><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6.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customXml" Target="../ink/ink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customXml" Target="../ink/ink34.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customXml" Target="../ink/ink35.xml"/></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customXml" Target="../ink/ink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customXml" Target="../ink/ink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customXml" Target="../ink/ink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customXml" Target="../ink/ink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customXml" Target="../ink/ink40.xml"/><Relationship Id="rId2" Type="http://schemas.openxmlformats.org/officeDocument/2006/relationships/image" Target="../media/image81.png"/><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54.xml.rels><?xml version="1.0" encoding="UTF-8" standalone="yes"?>
<Relationships xmlns="http://schemas.openxmlformats.org/package/2006/relationships"><Relationship Id="rId3" Type="http://schemas.openxmlformats.org/officeDocument/2006/relationships/customXml" Target="../ink/ink41.xml"/><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55.xml.rels><?xml version="1.0" encoding="UTF-8" standalone="yes"?>
<Relationships xmlns="http://schemas.openxmlformats.org/package/2006/relationships"><Relationship Id="rId3" Type="http://schemas.openxmlformats.org/officeDocument/2006/relationships/customXml" Target="../ink/ink42.xml"/><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ustomXml" Target="../ink/ink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Number Placeholder 3">
            <a:extLst>
              <a:ext uri="{FF2B5EF4-FFF2-40B4-BE49-F238E27FC236}">
                <a16:creationId xmlns:a16="http://schemas.microsoft.com/office/drawing/2014/main" id="{AF6BA273-C058-A046-BA6B-4B58FA82B6B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20" indent="-285738">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2954" indent="-22859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136" indent="-22859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317" indent="-22859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499" indent="-22859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681" indent="-22859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8863" indent="-22859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044" indent="-22859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a:spcBef>
                <a:spcPct val="0"/>
              </a:spcBef>
              <a:buFontTx/>
              <a:buNone/>
            </a:pPr>
            <a:fld id="{0F366BD3-0E5B-9C42-A03F-75400BAFC63E}" type="slidenum">
              <a:rPr lang="en-GB" altLang="en-US" sz="1400">
                <a:ea typeface="Helvetica Neue" panose="02000503000000020004" pitchFamily="2" charset="0"/>
                <a:cs typeface="Helvetica Neue" panose="02000503000000020004" pitchFamily="2" charset="0"/>
              </a:rPr>
              <a:pPr>
                <a:spcBef>
                  <a:spcPct val="0"/>
                </a:spcBef>
                <a:buFontTx/>
                <a:buNone/>
              </a:pPr>
              <a:t>1</a:t>
            </a:fld>
            <a:endParaRPr lang="en-GB" altLang="en-US" sz="1400" dirty="0">
              <a:ea typeface="Helvetica Neue" panose="02000503000000020004" pitchFamily="2" charset="0"/>
              <a:cs typeface="Helvetica Neue" panose="02000503000000020004" pitchFamily="2" charset="0"/>
            </a:endParaRPr>
          </a:p>
        </p:txBody>
      </p:sp>
      <p:sp>
        <p:nvSpPr>
          <p:cNvPr id="16388" name="Rectangle 8">
            <a:extLst>
              <a:ext uri="{FF2B5EF4-FFF2-40B4-BE49-F238E27FC236}">
                <a16:creationId xmlns:a16="http://schemas.microsoft.com/office/drawing/2014/main" id="{668D6855-F81A-A24F-918B-A2C47560C262}"/>
              </a:ext>
            </a:extLst>
          </p:cNvPr>
          <p:cNvSpPr>
            <a:spLocks noChangeArrowheads="1"/>
          </p:cNvSpPr>
          <p:nvPr/>
        </p:nvSpPr>
        <p:spPr bwMode="auto">
          <a:xfrm>
            <a:off x="9912351" y="6237288"/>
            <a:ext cx="358775" cy="4333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endParaRPr lang="en-GB" altLang="en-US" sz="1800" dirty="0">
              <a:ea typeface="Helvetica Neue" panose="02000503000000020004" pitchFamily="2" charset="0"/>
              <a:cs typeface="Helvetica Neue" panose="02000503000000020004" pitchFamily="2" charset="0"/>
            </a:endParaRPr>
          </a:p>
        </p:txBody>
      </p:sp>
      <p:sp>
        <p:nvSpPr>
          <p:cNvPr id="4" name="Rectangle 3">
            <a:extLst>
              <a:ext uri="{FF2B5EF4-FFF2-40B4-BE49-F238E27FC236}">
                <a16:creationId xmlns:a16="http://schemas.microsoft.com/office/drawing/2014/main" id="{5E18BEC9-A3BB-7FCC-2484-4024CA13A7BA}"/>
              </a:ext>
            </a:extLst>
          </p:cNvPr>
          <p:cNvSpPr/>
          <p:nvPr/>
        </p:nvSpPr>
        <p:spPr>
          <a:xfrm>
            <a:off x="10661972" y="6289428"/>
            <a:ext cx="490746"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MT" panose="020B0502020104020203" pitchFamily="34" charset="77"/>
              <a:ea typeface="Helvetica Neue" panose="02000503000000020004" pitchFamily="2" charset="0"/>
              <a:cs typeface="Helvetica Neue" panose="02000503000000020004" pitchFamily="2" charset="0"/>
            </a:endParaRPr>
          </a:p>
        </p:txBody>
      </p:sp>
      <p:sp>
        <p:nvSpPr>
          <p:cNvPr id="2" name="Text Box 2">
            <a:extLst>
              <a:ext uri="{FF2B5EF4-FFF2-40B4-BE49-F238E27FC236}">
                <a16:creationId xmlns:a16="http://schemas.microsoft.com/office/drawing/2014/main" id="{80F413DA-D424-A1C3-F53D-4478451D329C}"/>
              </a:ext>
            </a:extLst>
          </p:cNvPr>
          <p:cNvSpPr txBox="1">
            <a:spLocks noChangeArrowheads="1"/>
          </p:cNvSpPr>
          <p:nvPr/>
        </p:nvSpPr>
        <p:spPr bwMode="auto">
          <a:xfrm>
            <a:off x="983432" y="1835109"/>
            <a:ext cx="10634560" cy="218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r>
              <a:rPr lang="en-GB" sz="3600" dirty="0">
                <a:solidFill>
                  <a:srgbClr val="003D7D"/>
                </a:solidFill>
              </a:rPr>
              <a:t>Neuroscience-inspired Machine Learning </a:t>
            </a:r>
            <a:br>
              <a:rPr lang="en-GB" sz="3600" dirty="0">
                <a:solidFill>
                  <a:srgbClr val="003D7D"/>
                </a:solidFill>
              </a:rPr>
            </a:br>
            <a:r>
              <a:rPr lang="en-GB" sz="3600" dirty="0">
                <a:solidFill>
                  <a:srgbClr val="003D7D"/>
                </a:solidFill>
              </a:rPr>
              <a:t>and Applications in Neuroscience </a:t>
            </a:r>
          </a:p>
          <a:p>
            <a:pPr eaLnBrk="1" hangingPunct="1">
              <a:spcBef>
                <a:spcPct val="0"/>
              </a:spcBef>
              <a:buNone/>
            </a:pPr>
            <a:endParaRPr lang="en-GB" sz="3200" dirty="0">
              <a:solidFill>
                <a:srgbClr val="7030A0"/>
              </a:solidFill>
            </a:endParaRPr>
          </a:p>
          <a:p>
            <a:pPr eaLnBrk="1" hangingPunct="1">
              <a:spcBef>
                <a:spcPct val="0"/>
              </a:spcBef>
              <a:buNone/>
            </a:pPr>
            <a:endParaRPr lang="en-GB" sz="3200" dirty="0">
              <a:solidFill>
                <a:srgbClr val="7030A0"/>
              </a:solidFill>
            </a:endParaRPr>
          </a:p>
        </p:txBody>
      </p:sp>
      <p:sp>
        <p:nvSpPr>
          <p:cNvPr id="3" name="Text Box 4">
            <a:extLst>
              <a:ext uri="{FF2B5EF4-FFF2-40B4-BE49-F238E27FC236}">
                <a16:creationId xmlns:a16="http://schemas.microsoft.com/office/drawing/2014/main" id="{334A575C-B490-0868-F8A4-71381D68C913}"/>
              </a:ext>
            </a:extLst>
          </p:cNvPr>
          <p:cNvSpPr txBox="1">
            <a:spLocks noChangeArrowheads="1"/>
          </p:cNvSpPr>
          <p:nvPr/>
        </p:nvSpPr>
        <p:spPr bwMode="auto">
          <a:xfrm>
            <a:off x="983432" y="4293096"/>
            <a:ext cx="9145016"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Payam Barnaghi</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Department of Brain Sciences &amp;</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School of Convergence Science in Human and Artificial Intelligence</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Imperial College London  </a:t>
            </a:r>
          </a:p>
          <a:p>
            <a:pPr eaLnBrk="1" hangingPunct="1">
              <a:spcBef>
                <a:spcPct val="50000"/>
              </a:spcBef>
              <a:buFontTx/>
              <a:buNone/>
            </a:pPr>
            <a:r>
              <a:rPr lang="en-GB" sz="1600" noProof="0" dirty="0">
                <a:solidFill>
                  <a:srgbClr val="003D7D"/>
                </a:solidFill>
              </a:rPr>
              <a:t>January 2025</a:t>
            </a:r>
          </a:p>
        </p:txBody>
      </p:sp>
      <p:pic>
        <p:nvPicPr>
          <p:cNvPr id="5" name="Picture 4" descr="A colorful letters and numbers&#10;&#10;Description automatically generated">
            <a:extLst>
              <a:ext uri="{FF2B5EF4-FFF2-40B4-BE49-F238E27FC236}">
                <a16:creationId xmlns:a16="http://schemas.microsoft.com/office/drawing/2014/main" id="{8A766831-07B4-583A-56BA-739DDC87A6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6400" y="836712"/>
            <a:ext cx="2253532" cy="114706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B87A0-4412-77F5-8F04-53F11BE781B9}"/>
              </a:ext>
            </a:extLst>
          </p:cNvPr>
          <p:cNvSpPr>
            <a:spLocks noGrp="1"/>
          </p:cNvSpPr>
          <p:nvPr>
            <p:ph type="title"/>
          </p:nvPr>
        </p:nvSpPr>
        <p:spPr/>
        <p:txBody>
          <a:bodyPr/>
          <a:lstStyle/>
          <a:p>
            <a:r>
              <a:rPr lang="en-GB" dirty="0"/>
              <a:t>Selective attention</a:t>
            </a:r>
          </a:p>
        </p:txBody>
      </p:sp>
      <p:sp>
        <p:nvSpPr>
          <p:cNvPr id="3" name="Slide Number Placeholder 2">
            <a:extLst>
              <a:ext uri="{FF2B5EF4-FFF2-40B4-BE49-F238E27FC236}">
                <a16:creationId xmlns:a16="http://schemas.microsoft.com/office/drawing/2014/main" id="{BCC82D5F-3E60-756D-8DBF-4660184ED15E}"/>
              </a:ext>
            </a:extLst>
          </p:cNvPr>
          <p:cNvSpPr>
            <a:spLocks noGrp="1"/>
          </p:cNvSpPr>
          <p:nvPr>
            <p:ph type="sldNum" sz="quarter" idx="12"/>
          </p:nvPr>
        </p:nvSpPr>
        <p:spPr/>
        <p:txBody>
          <a:bodyPr/>
          <a:lstStyle/>
          <a:p>
            <a:fld id="{BB98F552-A29D-2D4E-8192-F20670493719}" type="slidenum">
              <a:rPr lang="en-GB" altLang="en-US" smtClean="0"/>
              <a:pPr/>
              <a:t>10</a:t>
            </a:fld>
            <a:endParaRPr lang="en-GB" altLang="en-US" dirty="0"/>
          </a:p>
        </p:txBody>
      </p:sp>
      <p:pic>
        <p:nvPicPr>
          <p:cNvPr id="1026" name="Picture 2" descr="Busy streets, neon lights, photograph worthy - Mongkok, Hong Kong Traveller  Reviews - Tripadvisor">
            <a:extLst>
              <a:ext uri="{FF2B5EF4-FFF2-40B4-BE49-F238E27FC236}">
                <a16:creationId xmlns:a16="http://schemas.microsoft.com/office/drawing/2014/main" id="{D240DBF8-D754-53BC-6DCB-2642E25BAB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1" y="1182350"/>
            <a:ext cx="7557913" cy="504319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54A3C1C-EC41-57AE-C6D2-CE81C0F858B1}"/>
              </a:ext>
            </a:extLst>
          </p:cNvPr>
          <p:cNvSpPr txBox="1"/>
          <p:nvPr/>
        </p:nvSpPr>
        <p:spPr>
          <a:xfrm>
            <a:off x="1775521" y="6311051"/>
            <a:ext cx="1675459" cy="258532"/>
          </a:xfrm>
          <a:prstGeom prst="rect">
            <a:avLst/>
          </a:prstGeom>
          <a:noFill/>
        </p:spPr>
        <p:txBody>
          <a:bodyPr wrap="none" rtlCol="0">
            <a:spAutoFit/>
          </a:bodyPr>
          <a:lstStyle/>
          <a:p>
            <a:r>
              <a:rPr lang="en-GB" sz="1080" dirty="0">
                <a:latin typeface="Gill Sans MT" panose="020B0502020104020203" pitchFamily="34" charset="77"/>
              </a:rPr>
              <a:t>Image source: TripAdvisor</a:t>
            </a:r>
          </a:p>
        </p:txBody>
      </p:sp>
    </p:spTree>
    <p:extLst>
      <p:ext uri="{BB962C8B-B14F-4D97-AF65-F5344CB8AC3E}">
        <p14:creationId xmlns:p14="http://schemas.microsoft.com/office/powerpoint/2010/main" val="2495120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B9C28-12B5-0AEB-55BF-1B577E0C7F88}"/>
              </a:ext>
            </a:extLst>
          </p:cNvPr>
          <p:cNvSpPr>
            <a:spLocks noGrp="1"/>
          </p:cNvSpPr>
          <p:nvPr>
            <p:ph type="title"/>
          </p:nvPr>
        </p:nvSpPr>
        <p:spPr/>
        <p:txBody>
          <a:bodyPr/>
          <a:lstStyle/>
          <a:p>
            <a:r>
              <a:rPr lang="en-GB" dirty="0"/>
              <a:t>Attention-based models and Transformers</a:t>
            </a:r>
          </a:p>
        </p:txBody>
      </p:sp>
      <p:sp>
        <p:nvSpPr>
          <p:cNvPr id="3" name="Slide Number Placeholder 2">
            <a:extLst>
              <a:ext uri="{FF2B5EF4-FFF2-40B4-BE49-F238E27FC236}">
                <a16:creationId xmlns:a16="http://schemas.microsoft.com/office/drawing/2014/main" id="{B502EC13-59A4-1A07-B399-002B5AD13193}"/>
              </a:ext>
            </a:extLst>
          </p:cNvPr>
          <p:cNvSpPr>
            <a:spLocks noGrp="1"/>
          </p:cNvSpPr>
          <p:nvPr>
            <p:ph type="sldNum" sz="quarter" idx="12"/>
          </p:nvPr>
        </p:nvSpPr>
        <p:spPr/>
        <p:txBody>
          <a:bodyPr/>
          <a:lstStyle/>
          <a:p>
            <a:fld id="{BB98F552-A29D-2D4E-8192-F20670493719}" type="slidenum">
              <a:rPr lang="en-GB" altLang="en-US" smtClean="0"/>
              <a:pPr/>
              <a:t>11</a:t>
            </a:fld>
            <a:endParaRPr lang="en-GB" altLang="en-US" dirty="0"/>
          </a:p>
        </p:txBody>
      </p:sp>
      <p:pic>
        <p:nvPicPr>
          <p:cNvPr id="4" name="Picture 3" descr="A screenshot of a document&#10;&#10;Description automatically generated">
            <a:extLst>
              <a:ext uri="{FF2B5EF4-FFF2-40B4-BE49-F238E27FC236}">
                <a16:creationId xmlns:a16="http://schemas.microsoft.com/office/drawing/2014/main" id="{101BE36F-79BC-AE53-E5FE-10F825D9197E}"/>
              </a:ext>
            </a:extLst>
          </p:cNvPr>
          <p:cNvPicPr>
            <a:picLocks noChangeAspect="1"/>
          </p:cNvPicPr>
          <p:nvPr/>
        </p:nvPicPr>
        <p:blipFill>
          <a:blip r:embed="rId2"/>
          <a:stretch>
            <a:fillRect/>
          </a:stretch>
        </p:blipFill>
        <p:spPr>
          <a:xfrm>
            <a:off x="2495600" y="1412776"/>
            <a:ext cx="6413957" cy="4842248"/>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77539617-D1A6-271A-76AB-0FEE7BF7286D}"/>
                  </a:ext>
                </a:extLst>
              </p14:cNvPr>
              <p14:cNvContentPartPr/>
              <p14:nvPr/>
            </p14:nvContentPartPr>
            <p14:xfrm>
              <a:off x="8813880" y="1944720"/>
              <a:ext cx="2697480" cy="936360"/>
            </p14:xfrm>
          </p:contentPart>
        </mc:Choice>
        <mc:Fallback xmlns="">
          <p:pic>
            <p:nvPicPr>
              <p:cNvPr id="5" name="Ink 4">
                <a:extLst>
                  <a:ext uri="{FF2B5EF4-FFF2-40B4-BE49-F238E27FC236}">
                    <a16:creationId xmlns:a16="http://schemas.microsoft.com/office/drawing/2014/main" id="{77539617-D1A6-271A-76AB-0FEE7BF7286D}"/>
                  </a:ext>
                </a:extLst>
              </p:cNvPr>
              <p:cNvPicPr/>
              <p:nvPr/>
            </p:nvPicPr>
            <p:blipFill>
              <a:blip r:embed="rId4"/>
              <a:stretch>
                <a:fillRect/>
              </a:stretch>
            </p:blipFill>
            <p:spPr>
              <a:xfrm>
                <a:off x="8804520" y="1935360"/>
                <a:ext cx="2716200" cy="955080"/>
              </a:xfrm>
              <a:prstGeom prst="rect">
                <a:avLst/>
              </a:prstGeom>
            </p:spPr>
          </p:pic>
        </mc:Fallback>
      </mc:AlternateContent>
    </p:spTree>
    <p:extLst>
      <p:ext uri="{BB962C8B-B14F-4D97-AF65-F5344CB8AC3E}">
        <p14:creationId xmlns:p14="http://schemas.microsoft.com/office/powerpoint/2010/main" val="1070825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09556-EA71-06EC-515F-8623AD413F6E}"/>
              </a:ext>
            </a:extLst>
          </p:cNvPr>
          <p:cNvSpPr>
            <a:spLocks noGrp="1"/>
          </p:cNvSpPr>
          <p:nvPr>
            <p:ph type="title"/>
          </p:nvPr>
        </p:nvSpPr>
        <p:spPr/>
        <p:txBody>
          <a:bodyPr/>
          <a:lstStyle/>
          <a:p>
            <a:r>
              <a:rPr lang="en-GB" dirty="0"/>
              <a:t>Standard neural networks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E15C6A-9D2B-FADE-8FEA-7FA475633ED9}"/>
                  </a:ext>
                </a:extLst>
              </p:cNvPr>
              <p:cNvSpPr>
                <a:spLocks noGrp="1"/>
              </p:cNvSpPr>
              <p:nvPr>
                <p:ph idx="1"/>
              </p:nvPr>
            </p:nvSpPr>
            <p:spPr/>
            <p:txBody>
              <a:bodyPr/>
              <a:lstStyle/>
              <a:p>
                <a:r>
                  <a:rPr lang="en-GB" dirty="0">
                    <a:effectLst/>
                  </a:rPr>
                  <a:t>A standard neural network layer </a:t>
                </a:r>
                <a14:m>
                  <m:oMath xmlns:m="http://schemas.openxmlformats.org/officeDocument/2006/math">
                    <m:r>
                      <a:rPr lang="en-GB" i="1" dirty="0" smtClean="0">
                        <a:effectLst/>
                        <a:latin typeface="Cambria Math" panose="02040503050406030204" pitchFamily="18" charset="0"/>
                      </a:rPr>
                      <m:t>𝑓</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𝑥</m:t>
                    </m:r>
                    <m:r>
                      <a:rPr lang="en-GB" i="1" dirty="0" smtClean="0">
                        <a:effectLst/>
                        <a:latin typeface="Cambria Math" panose="02040503050406030204" pitchFamily="18" charset="0"/>
                      </a:rPr>
                      <m:t>]</m:t>
                    </m:r>
                  </m:oMath>
                </a14:m>
                <a:r>
                  <a:rPr lang="en-GB" dirty="0">
                    <a:effectLst/>
                  </a:rPr>
                  <a:t>, takes a </a:t>
                </a:r>
                <a14:m>
                  <m:oMath xmlns:m="http://schemas.openxmlformats.org/officeDocument/2006/math">
                    <m:r>
                      <a:rPr lang="en-GB" i="1" dirty="0" smtClean="0">
                        <a:effectLst/>
                        <a:latin typeface="Cambria Math" panose="02040503050406030204" pitchFamily="18" charset="0"/>
                      </a:rPr>
                      <m:t>𝐷</m:t>
                    </m:r>
                    <m:r>
                      <a:rPr lang="en-GB" i="1" dirty="0" smtClean="0">
                        <a:effectLst/>
                        <a:latin typeface="Cambria Math" panose="02040503050406030204" pitchFamily="18" charset="0"/>
                      </a:rPr>
                      <m:t> × 1 </m:t>
                    </m:r>
                  </m:oMath>
                </a14:m>
                <a:r>
                  <a:rPr lang="en-GB" dirty="0">
                    <a:effectLst/>
                  </a:rPr>
                  <a:t>input </a:t>
                </a:r>
                <a14:m>
                  <m:oMath xmlns:m="http://schemas.openxmlformats.org/officeDocument/2006/math">
                    <m:r>
                      <a:rPr lang="en-GB" i="1" dirty="0" smtClean="0">
                        <a:effectLst/>
                        <a:latin typeface="Cambria Math" panose="02040503050406030204" pitchFamily="18" charset="0"/>
                      </a:rPr>
                      <m:t>𝑥</m:t>
                    </m:r>
                  </m:oMath>
                </a14:m>
                <a:r>
                  <a:rPr lang="en-GB" dirty="0">
                    <a:effectLst/>
                  </a:rPr>
                  <a:t>, and applies a linear transformation followed by an activation function </a:t>
                </a:r>
                <a14:m>
                  <m:oMath xmlns:m="http://schemas.openxmlformats.org/officeDocument/2006/math">
                    <m:r>
                      <a:rPr lang="en-GB" i="1" dirty="0" smtClean="0">
                        <a:effectLst/>
                        <a:latin typeface="Cambria Math" panose="02040503050406030204" pitchFamily="18" charset="0"/>
                      </a:rPr>
                      <m:t>𝑎</m:t>
                    </m:r>
                    <m:r>
                      <a:rPr lang="en-GB" i="1" dirty="0" smtClean="0">
                        <a:effectLst/>
                        <a:latin typeface="Cambria Math" panose="02040503050406030204" pitchFamily="18" charset="0"/>
                      </a:rPr>
                      <m:t>[•]</m:t>
                    </m:r>
                  </m:oMath>
                </a14:m>
                <a:r>
                  <a:rPr lang="en-GB" dirty="0">
                    <a:effectLst/>
                  </a:rPr>
                  <a:t>:</a:t>
                </a:r>
              </a:p>
              <a:p>
                <a:endParaRPr lang="en-GB" dirty="0"/>
              </a:p>
              <a:p>
                <a:endParaRPr lang="en-GB" dirty="0">
                  <a:effectLst/>
                </a:endParaRPr>
              </a:p>
              <a:p>
                <a:endParaRPr lang="en-GB" dirty="0"/>
              </a:p>
              <a:p>
                <a:endParaRPr lang="en-GB" dirty="0">
                  <a:effectLst/>
                </a:endParaRPr>
              </a:p>
              <a:p>
                <a:r>
                  <a:rPr lang="en-GB" dirty="0"/>
                  <a:t>Where, </a:t>
                </a:r>
                <a14:m>
                  <m:oMath xmlns:m="http://schemas.openxmlformats.org/officeDocument/2006/math">
                    <m:r>
                      <a:rPr lang="el-GR" i="1" dirty="0" smtClean="0">
                        <a:latin typeface="Cambria Math" panose="02040503050406030204" pitchFamily="18" charset="0"/>
                      </a:rPr>
                      <m:t>𝛽</m:t>
                    </m:r>
                  </m:oMath>
                </a14:m>
                <a:r>
                  <a:rPr lang="el-GR" dirty="0"/>
                  <a:t> </a:t>
                </a:r>
                <a:r>
                  <a:rPr lang="en-GB" dirty="0"/>
                  <a:t>contains the biases and </a:t>
                </a:r>
                <a14:m>
                  <m:oMath xmlns:m="http://schemas.openxmlformats.org/officeDocument/2006/math">
                    <m:r>
                      <m:rPr>
                        <m:sty m:val="p"/>
                      </m:rPr>
                      <a:rPr lang="el-GR" i="0" dirty="0" smtClean="0">
                        <a:latin typeface="Cambria Math" panose="02040503050406030204" pitchFamily="18" charset="0"/>
                      </a:rPr>
                      <m:t>Ω</m:t>
                    </m:r>
                  </m:oMath>
                </a14:m>
                <a:r>
                  <a:rPr lang="el-GR" dirty="0"/>
                  <a:t> </a:t>
                </a:r>
                <a:r>
                  <a:rPr lang="en-GB" dirty="0"/>
                  <a:t>contains the weights.</a:t>
                </a:r>
              </a:p>
              <a:p>
                <a:endParaRPr lang="en-GB" dirty="0"/>
              </a:p>
              <a:p>
                <a:endParaRPr lang="en-GB" dirty="0"/>
              </a:p>
            </p:txBody>
          </p:sp>
        </mc:Choice>
        <mc:Fallback xmlns="">
          <p:sp>
            <p:nvSpPr>
              <p:cNvPr id="3" name="Content Placeholder 2">
                <a:extLst>
                  <a:ext uri="{FF2B5EF4-FFF2-40B4-BE49-F238E27FC236}">
                    <a16:creationId xmlns:a16="http://schemas.microsoft.com/office/drawing/2014/main" id="{D7E15C6A-9D2B-FADE-8FEA-7FA475633ED9}"/>
                  </a:ext>
                </a:extLst>
              </p:cNvPr>
              <p:cNvSpPr>
                <a:spLocks noGrp="1" noRot="1" noChangeAspect="1" noMove="1" noResize="1" noEditPoints="1" noAdjustHandles="1" noChangeArrowheads="1" noChangeShapeType="1" noTextEdit="1"/>
              </p:cNvSpPr>
              <p:nvPr>
                <p:ph idx="1"/>
              </p:nvPr>
            </p:nvSpPr>
            <p:spPr>
              <a:blipFill>
                <a:blip r:embed="rId2"/>
                <a:stretch>
                  <a:fillRect l="-925" t="-101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9C5AA1D-9A15-F40B-498E-94C39E7FEEED}"/>
              </a:ext>
            </a:extLst>
          </p:cNvPr>
          <p:cNvSpPr>
            <a:spLocks noGrp="1"/>
          </p:cNvSpPr>
          <p:nvPr>
            <p:ph type="sldNum" sz="quarter" idx="12"/>
          </p:nvPr>
        </p:nvSpPr>
        <p:spPr/>
        <p:txBody>
          <a:bodyPr/>
          <a:lstStyle/>
          <a:p>
            <a:fld id="{44E22EE9-B8A0-0641-9265-052CFE9B95A7}" type="slidenum">
              <a:rPr lang="en-GB" altLang="en-US" smtClean="0"/>
              <a:pPr/>
              <a:t>12</a:t>
            </a:fld>
            <a:endParaRPr lang="en-GB" altLang="en-US" dirty="0"/>
          </a:p>
        </p:txBody>
      </p:sp>
      <p:pic>
        <p:nvPicPr>
          <p:cNvPr id="6" name="Picture 5" descr="Text&#10;&#10;Description automatically generated">
            <a:extLst>
              <a:ext uri="{FF2B5EF4-FFF2-40B4-BE49-F238E27FC236}">
                <a16:creationId xmlns:a16="http://schemas.microsoft.com/office/drawing/2014/main" id="{8CA48513-B9CA-6F70-3FD7-74744338AB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2170" y="2571881"/>
            <a:ext cx="2438400" cy="792480"/>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2EFB2208-F96D-7F7D-31AC-6648C3173D0B}"/>
                  </a:ext>
                </a:extLst>
              </p14:cNvPr>
              <p14:cNvContentPartPr/>
              <p14:nvPr/>
            </p14:nvContentPartPr>
            <p14:xfrm>
              <a:off x="1632960" y="2334240"/>
              <a:ext cx="4995720" cy="2635560"/>
            </p14:xfrm>
          </p:contentPart>
        </mc:Choice>
        <mc:Fallback xmlns="">
          <p:pic>
            <p:nvPicPr>
              <p:cNvPr id="5" name="Ink 4">
                <a:extLst>
                  <a:ext uri="{FF2B5EF4-FFF2-40B4-BE49-F238E27FC236}">
                    <a16:creationId xmlns:a16="http://schemas.microsoft.com/office/drawing/2014/main" id="{2EFB2208-F96D-7F7D-31AC-6648C3173D0B}"/>
                  </a:ext>
                </a:extLst>
              </p:cNvPr>
              <p:cNvPicPr/>
              <p:nvPr/>
            </p:nvPicPr>
            <p:blipFill>
              <a:blip r:embed="rId5"/>
              <a:stretch>
                <a:fillRect/>
              </a:stretch>
            </p:blipFill>
            <p:spPr>
              <a:xfrm>
                <a:off x="1623600" y="2324880"/>
                <a:ext cx="5014440" cy="2654280"/>
              </a:xfrm>
              <a:prstGeom prst="rect">
                <a:avLst/>
              </a:prstGeom>
            </p:spPr>
          </p:pic>
        </mc:Fallback>
      </mc:AlternateContent>
    </p:spTree>
    <p:extLst>
      <p:ext uri="{BB962C8B-B14F-4D97-AF65-F5344CB8AC3E}">
        <p14:creationId xmlns:p14="http://schemas.microsoft.com/office/powerpoint/2010/main" val="1602020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98232-CD0F-0765-5493-A9E13C9E9D12}"/>
              </a:ext>
            </a:extLst>
          </p:cNvPr>
          <p:cNvSpPr>
            <a:spLocks noGrp="1"/>
          </p:cNvSpPr>
          <p:nvPr>
            <p:ph type="title"/>
          </p:nvPr>
        </p:nvSpPr>
        <p:spPr/>
        <p:txBody>
          <a:bodyPr/>
          <a:lstStyle/>
          <a:p>
            <a:r>
              <a:rPr lang="en-GB" dirty="0"/>
              <a:t>Transformers**</a:t>
            </a:r>
          </a:p>
        </p:txBody>
      </p:sp>
      <p:sp>
        <p:nvSpPr>
          <p:cNvPr id="3" name="Content Placeholder 2">
            <a:extLst>
              <a:ext uri="{FF2B5EF4-FFF2-40B4-BE49-F238E27FC236}">
                <a16:creationId xmlns:a16="http://schemas.microsoft.com/office/drawing/2014/main" id="{810D3360-7722-0507-4BD0-C342E26D11AD}"/>
              </a:ext>
            </a:extLst>
          </p:cNvPr>
          <p:cNvSpPr>
            <a:spLocks noGrp="1"/>
          </p:cNvSpPr>
          <p:nvPr>
            <p:ph idx="1"/>
          </p:nvPr>
        </p:nvSpPr>
        <p:spPr/>
        <p:txBody>
          <a:bodyPr/>
          <a:lstStyle/>
          <a:p>
            <a:r>
              <a:rPr lang="en-GB" dirty="0"/>
              <a:t>Token: [”I”, “like”, “neuroscience”]</a:t>
            </a:r>
          </a:p>
          <a:p>
            <a:r>
              <a:rPr lang="en-GB" dirty="0"/>
              <a:t>Token embedding:</a:t>
            </a:r>
          </a:p>
          <a:p>
            <a:pPr lvl="1"/>
            <a:r>
              <a:rPr lang="en-GB" dirty="0">
                <a:highlight>
                  <a:srgbClr val="FFFF00"/>
                </a:highlight>
              </a:rPr>
              <a:t>“I”</a:t>
            </a:r>
            <a:r>
              <a:rPr lang="en-GB" dirty="0"/>
              <a:t> </a:t>
            </a:r>
            <a:r>
              <a:rPr lang="en-GB" dirty="0">
                <a:sym typeface="Wingdings" pitchFamily="2" charset="2"/>
              </a:rPr>
              <a:t></a:t>
            </a:r>
            <a:r>
              <a:rPr lang="en-GB" dirty="0"/>
              <a:t> [0.1, 0.2, 0.3]</a:t>
            </a:r>
          </a:p>
          <a:p>
            <a:pPr lvl="1"/>
            <a:r>
              <a:rPr lang="en-GB" dirty="0">
                <a:highlight>
                  <a:srgbClr val="FFFF00"/>
                </a:highlight>
              </a:rPr>
              <a:t>“like” </a:t>
            </a:r>
            <a:r>
              <a:rPr lang="en-GB" dirty="0">
                <a:sym typeface="Wingdings" pitchFamily="2" charset="2"/>
              </a:rPr>
              <a:t></a:t>
            </a:r>
            <a:r>
              <a:rPr lang="en-GB" dirty="0"/>
              <a:t> [0.1, 0.5, 0.6]</a:t>
            </a:r>
          </a:p>
          <a:p>
            <a:pPr lvl="1"/>
            <a:r>
              <a:rPr lang="en-GB" dirty="0">
                <a:highlight>
                  <a:srgbClr val="FFFF00"/>
                </a:highlight>
              </a:rPr>
              <a:t>“neuroscience” </a:t>
            </a:r>
            <a:r>
              <a:rPr lang="en-GB" dirty="0">
                <a:sym typeface="Wingdings" pitchFamily="2" charset="2"/>
              </a:rPr>
              <a:t> [0.7, 0.9, 0.9]</a:t>
            </a:r>
          </a:p>
          <a:p>
            <a:endParaRPr lang="en-GB" dirty="0">
              <a:sym typeface="Wingdings" pitchFamily="2" charset="2"/>
            </a:endParaRPr>
          </a:p>
          <a:p>
            <a:r>
              <a:rPr lang="en-GB" dirty="0">
                <a:sym typeface="Wingdings" pitchFamily="2" charset="2"/>
              </a:rPr>
              <a:t>Input data:</a:t>
            </a:r>
          </a:p>
          <a:p>
            <a:pPr marL="800067" lvl="2" indent="0">
              <a:buNone/>
            </a:pPr>
            <a:r>
              <a:rPr lang="en-GB" sz="2000" dirty="0">
                <a:solidFill>
                  <a:srgbClr val="7030A0"/>
                </a:solidFill>
                <a:sym typeface="Wingdings" pitchFamily="2" charset="2"/>
              </a:rPr>
              <a:t>0.1, 0.2, 0.3</a:t>
            </a:r>
          </a:p>
          <a:p>
            <a:pPr marL="800067" lvl="2" indent="0">
              <a:buNone/>
            </a:pPr>
            <a:r>
              <a:rPr lang="en-GB" sz="2000" dirty="0">
                <a:solidFill>
                  <a:srgbClr val="7030A0"/>
                </a:solidFill>
                <a:sym typeface="Wingdings" pitchFamily="2" charset="2"/>
              </a:rPr>
              <a:t>0.1, 0.5, 0.6</a:t>
            </a:r>
          </a:p>
          <a:p>
            <a:pPr marL="800067" lvl="2" indent="0">
              <a:buNone/>
            </a:pPr>
            <a:r>
              <a:rPr lang="en-GB" sz="2000" dirty="0">
                <a:solidFill>
                  <a:srgbClr val="7030A0"/>
                </a:solidFill>
                <a:sym typeface="Wingdings" pitchFamily="2" charset="2"/>
              </a:rPr>
              <a:t>0.7, 0.9, 0.9</a:t>
            </a:r>
          </a:p>
          <a:p>
            <a:endParaRPr lang="en-GB" dirty="0"/>
          </a:p>
          <a:p>
            <a:endParaRPr lang="en-GB" dirty="0"/>
          </a:p>
        </p:txBody>
      </p:sp>
      <p:sp>
        <p:nvSpPr>
          <p:cNvPr id="4" name="Slide Number Placeholder 3">
            <a:extLst>
              <a:ext uri="{FF2B5EF4-FFF2-40B4-BE49-F238E27FC236}">
                <a16:creationId xmlns:a16="http://schemas.microsoft.com/office/drawing/2014/main" id="{CA4F5449-2ABA-EA19-2AF8-EF5C6C6B48FD}"/>
              </a:ext>
            </a:extLst>
          </p:cNvPr>
          <p:cNvSpPr>
            <a:spLocks noGrp="1"/>
          </p:cNvSpPr>
          <p:nvPr>
            <p:ph type="sldNum" sz="quarter" idx="12"/>
          </p:nvPr>
        </p:nvSpPr>
        <p:spPr/>
        <p:txBody>
          <a:bodyPr/>
          <a:lstStyle/>
          <a:p>
            <a:fld id="{44E22EE9-B8A0-0641-9265-052CFE9B95A7}" type="slidenum">
              <a:rPr lang="en-GB" altLang="en-US" smtClean="0"/>
              <a:pPr/>
              <a:t>13</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F36130C1-EB80-ACF9-3067-88927DD2F311}"/>
                  </a:ext>
                </a:extLst>
              </p14:cNvPr>
              <p14:cNvContentPartPr/>
              <p14:nvPr/>
            </p14:nvContentPartPr>
            <p14:xfrm>
              <a:off x="153720" y="161640"/>
              <a:ext cx="12033720" cy="5842080"/>
            </p14:xfrm>
          </p:contentPart>
        </mc:Choice>
        <mc:Fallback>
          <p:pic>
            <p:nvPicPr>
              <p:cNvPr id="5" name="Ink 4">
                <a:extLst>
                  <a:ext uri="{FF2B5EF4-FFF2-40B4-BE49-F238E27FC236}">
                    <a16:creationId xmlns:a16="http://schemas.microsoft.com/office/drawing/2014/main" id="{F36130C1-EB80-ACF9-3067-88927DD2F311}"/>
                  </a:ext>
                </a:extLst>
              </p:cNvPr>
              <p:cNvPicPr/>
              <p:nvPr/>
            </p:nvPicPr>
            <p:blipFill>
              <a:blip r:embed="rId3"/>
              <a:stretch>
                <a:fillRect/>
              </a:stretch>
            </p:blipFill>
            <p:spPr>
              <a:xfrm>
                <a:off x="144360" y="152280"/>
                <a:ext cx="12052440" cy="5860800"/>
              </a:xfrm>
              <a:prstGeom prst="rect">
                <a:avLst/>
              </a:prstGeom>
            </p:spPr>
          </p:pic>
        </mc:Fallback>
      </mc:AlternateContent>
    </p:spTree>
    <p:extLst>
      <p:ext uri="{BB962C8B-B14F-4D97-AF65-F5344CB8AC3E}">
        <p14:creationId xmlns:p14="http://schemas.microsoft.com/office/powerpoint/2010/main" val="1067266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F3270-0B25-CE9E-47B4-1B803673F156}"/>
              </a:ext>
            </a:extLst>
          </p:cNvPr>
          <p:cNvSpPr>
            <a:spLocks noGrp="1"/>
          </p:cNvSpPr>
          <p:nvPr>
            <p:ph type="title"/>
          </p:nvPr>
        </p:nvSpPr>
        <p:spPr/>
        <p:txBody>
          <a:bodyPr/>
          <a:lstStyle/>
          <a:p>
            <a:r>
              <a:rPr lang="en-GB" dirty="0"/>
              <a:t>Transformers**</a:t>
            </a:r>
          </a:p>
        </p:txBody>
      </p:sp>
      <p:sp>
        <p:nvSpPr>
          <p:cNvPr id="3" name="Content Placeholder 2">
            <a:extLst>
              <a:ext uri="{FF2B5EF4-FFF2-40B4-BE49-F238E27FC236}">
                <a16:creationId xmlns:a16="http://schemas.microsoft.com/office/drawing/2014/main" id="{DC1C193A-6EBA-8050-A8FB-D1604DB438F2}"/>
              </a:ext>
            </a:extLst>
          </p:cNvPr>
          <p:cNvSpPr>
            <a:spLocks noGrp="1"/>
          </p:cNvSpPr>
          <p:nvPr>
            <p:ph idx="1"/>
          </p:nvPr>
        </p:nvSpPr>
        <p:spPr/>
        <p:txBody>
          <a:bodyPr/>
          <a:lstStyle/>
          <a:p>
            <a:r>
              <a:rPr lang="en-GB" dirty="0">
                <a:sym typeface="Wingdings" pitchFamily="2" charset="2"/>
              </a:rPr>
              <a:t>Input data:</a:t>
            </a:r>
          </a:p>
          <a:p>
            <a:pPr marL="800067" lvl="2" indent="0">
              <a:buNone/>
            </a:pPr>
            <a:r>
              <a:rPr lang="en-GB" sz="2000" dirty="0">
                <a:solidFill>
                  <a:srgbClr val="7030A0"/>
                </a:solidFill>
                <a:sym typeface="Wingdings" pitchFamily="2" charset="2"/>
              </a:rPr>
              <a:t>0.1, 0.2, 0.3</a:t>
            </a:r>
          </a:p>
          <a:p>
            <a:pPr marL="800067" lvl="2" indent="0">
              <a:buNone/>
            </a:pPr>
            <a:r>
              <a:rPr lang="en-GB" sz="2000" dirty="0">
                <a:solidFill>
                  <a:srgbClr val="7030A0"/>
                </a:solidFill>
                <a:sym typeface="Wingdings" pitchFamily="2" charset="2"/>
              </a:rPr>
              <a:t>0.1, 0.5, 0.6</a:t>
            </a:r>
          </a:p>
          <a:p>
            <a:pPr marL="800067" lvl="2" indent="0">
              <a:buNone/>
            </a:pPr>
            <a:r>
              <a:rPr lang="en-GB" sz="2000" dirty="0">
                <a:solidFill>
                  <a:srgbClr val="7030A0"/>
                </a:solidFill>
                <a:sym typeface="Wingdings" pitchFamily="2" charset="2"/>
              </a:rPr>
              <a:t>0.7, 0.9, 0.9</a:t>
            </a:r>
          </a:p>
          <a:p>
            <a:r>
              <a:rPr lang="en-GB" dirty="0"/>
              <a:t>Positional encoding:</a:t>
            </a:r>
          </a:p>
          <a:p>
            <a:pPr marL="800067" lvl="2" indent="0">
              <a:buNone/>
            </a:pPr>
            <a:r>
              <a:rPr lang="en-GB" dirty="0"/>
              <a:t>Position 1: [</a:t>
            </a:r>
            <a:r>
              <a:rPr lang="en-GB" dirty="0">
                <a:solidFill>
                  <a:srgbClr val="00B050"/>
                </a:solidFill>
              </a:rPr>
              <a:t>0.1, 0.2, 0.3</a:t>
            </a:r>
            <a:r>
              <a:rPr lang="en-GB" dirty="0"/>
              <a:t>]</a:t>
            </a:r>
          </a:p>
          <a:p>
            <a:pPr marL="800067" lvl="2" indent="0">
              <a:buNone/>
            </a:pPr>
            <a:r>
              <a:rPr lang="en-GB" dirty="0"/>
              <a:t>Position 2: [</a:t>
            </a:r>
            <a:r>
              <a:rPr lang="en-GB" dirty="0">
                <a:solidFill>
                  <a:srgbClr val="0070C0"/>
                </a:solidFill>
              </a:rPr>
              <a:t>0.4, 0.5, 0.6</a:t>
            </a:r>
            <a:r>
              <a:rPr lang="en-GB" dirty="0"/>
              <a:t>]</a:t>
            </a:r>
          </a:p>
          <a:p>
            <a:pPr marL="800067" lvl="2" indent="0">
              <a:buNone/>
            </a:pPr>
            <a:r>
              <a:rPr lang="en-GB" dirty="0"/>
              <a:t>Position 3: [</a:t>
            </a:r>
            <a:r>
              <a:rPr lang="en-GB" dirty="0">
                <a:solidFill>
                  <a:srgbClr val="FF0000"/>
                </a:solidFill>
              </a:rPr>
              <a:t>0.7, 0.8, 0.9</a:t>
            </a:r>
            <a:r>
              <a:rPr lang="en-GB" dirty="0"/>
              <a:t>]</a:t>
            </a:r>
          </a:p>
          <a:p>
            <a:pPr marL="0" indent="0">
              <a:buNone/>
            </a:pPr>
            <a:endParaRPr lang="en-GB" dirty="0"/>
          </a:p>
        </p:txBody>
      </p:sp>
      <p:sp>
        <p:nvSpPr>
          <p:cNvPr id="4" name="Slide Number Placeholder 3">
            <a:extLst>
              <a:ext uri="{FF2B5EF4-FFF2-40B4-BE49-F238E27FC236}">
                <a16:creationId xmlns:a16="http://schemas.microsoft.com/office/drawing/2014/main" id="{710C9477-2ADB-B15F-944B-442E790BE93C}"/>
              </a:ext>
            </a:extLst>
          </p:cNvPr>
          <p:cNvSpPr>
            <a:spLocks noGrp="1"/>
          </p:cNvSpPr>
          <p:nvPr>
            <p:ph type="sldNum" sz="quarter" idx="12"/>
          </p:nvPr>
        </p:nvSpPr>
        <p:spPr/>
        <p:txBody>
          <a:bodyPr/>
          <a:lstStyle/>
          <a:p>
            <a:fld id="{44E22EE9-B8A0-0641-9265-052CFE9B95A7}" type="slidenum">
              <a:rPr lang="en-GB" altLang="en-US" smtClean="0"/>
              <a:pPr/>
              <a:t>14</a:t>
            </a:fld>
            <a:endParaRPr lang="en-GB" altLang="en-US" dirty="0"/>
          </a:p>
        </p:txBody>
      </p:sp>
      <p:sp>
        <p:nvSpPr>
          <p:cNvPr id="5" name="TextBox 4">
            <a:extLst>
              <a:ext uri="{FF2B5EF4-FFF2-40B4-BE49-F238E27FC236}">
                <a16:creationId xmlns:a16="http://schemas.microsoft.com/office/drawing/2014/main" id="{64A2647A-5945-B92F-70CD-537A4E9635B2}"/>
              </a:ext>
            </a:extLst>
          </p:cNvPr>
          <p:cNvSpPr txBox="1"/>
          <p:nvPr/>
        </p:nvSpPr>
        <p:spPr>
          <a:xfrm>
            <a:off x="7104112" y="2114099"/>
            <a:ext cx="5472608" cy="1200329"/>
          </a:xfrm>
          <a:prstGeom prst="rect">
            <a:avLst/>
          </a:prstGeom>
          <a:noFill/>
        </p:spPr>
        <p:txBody>
          <a:bodyPr wrap="square" rtlCol="0">
            <a:spAutoFit/>
          </a:bodyPr>
          <a:lstStyle/>
          <a:p>
            <a:pPr marL="800067" lvl="2" indent="0">
              <a:buNone/>
            </a:pPr>
            <a:r>
              <a:rPr lang="en-GB" sz="1800" dirty="0">
                <a:solidFill>
                  <a:srgbClr val="7030A0"/>
                </a:solidFill>
                <a:sym typeface="Wingdings" pitchFamily="2" charset="2"/>
              </a:rPr>
              <a:t>(0.1+</a:t>
            </a:r>
            <a:r>
              <a:rPr lang="en-GB" sz="1800" dirty="0">
                <a:solidFill>
                  <a:srgbClr val="00B050"/>
                </a:solidFill>
                <a:sym typeface="Wingdings" pitchFamily="2" charset="2"/>
              </a:rPr>
              <a:t>01</a:t>
            </a:r>
            <a:r>
              <a:rPr lang="en-GB" sz="1800" dirty="0">
                <a:solidFill>
                  <a:srgbClr val="7030A0"/>
                </a:solidFill>
                <a:sym typeface="Wingdings" pitchFamily="2" charset="2"/>
              </a:rPr>
              <a:t>), (0.2+</a:t>
            </a:r>
            <a:r>
              <a:rPr lang="en-GB" sz="1800" dirty="0">
                <a:solidFill>
                  <a:srgbClr val="00B050"/>
                </a:solidFill>
                <a:sym typeface="Wingdings" pitchFamily="2" charset="2"/>
              </a:rPr>
              <a:t>0.2</a:t>
            </a:r>
            <a:r>
              <a:rPr lang="en-GB" sz="1800" dirty="0">
                <a:solidFill>
                  <a:srgbClr val="7030A0"/>
                </a:solidFill>
                <a:sym typeface="Wingdings" pitchFamily="2" charset="2"/>
              </a:rPr>
              <a:t>), (0.3+</a:t>
            </a:r>
            <a:r>
              <a:rPr lang="en-GB" sz="1800" dirty="0">
                <a:solidFill>
                  <a:srgbClr val="00B050"/>
                </a:solidFill>
                <a:sym typeface="Wingdings" pitchFamily="2" charset="2"/>
              </a:rPr>
              <a:t>0.3</a:t>
            </a:r>
            <a:r>
              <a:rPr lang="en-GB" sz="1800" dirty="0">
                <a:solidFill>
                  <a:srgbClr val="7030A0"/>
                </a:solidFill>
                <a:sym typeface="Wingdings" pitchFamily="2" charset="2"/>
              </a:rPr>
              <a:t>)</a:t>
            </a:r>
          </a:p>
          <a:p>
            <a:pPr marL="800067" lvl="2" indent="0">
              <a:buNone/>
            </a:pPr>
            <a:r>
              <a:rPr lang="en-GB" sz="1800" dirty="0">
                <a:solidFill>
                  <a:srgbClr val="7030A0"/>
                </a:solidFill>
                <a:sym typeface="Wingdings" pitchFamily="2" charset="2"/>
              </a:rPr>
              <a:t>(0.1+</a:t>
            </a:r>
            <a:r>
              <a:rPr lang="en-GB" sz="1800" dirty="0">
                <a:solidFill>
                  <a:srgbClr val="0070C0"/>
                </a:solidFill>
                <a:sym typeface="Wingdings" pitchFamily="2" charset="2"/>
              </a:rPr>
              <a:t>0.4</a:t>
            </a:r>
            <a:r>
              <a:rPr lang="en-GB" sz="1800" dirty="0">
                <a:solidFill>
                  <a:srgbClr val="7030A0"/>
                </a:solidFill>
                <a:sym typeface="Wingdings" pitchFamily="2" charset="2"/>
              </a:rPr>
              <a:t>), (0.5+</a:t>
            </a:r>
            <a:r>
              <a:rPr lang="en-GB" sz="1800" dirty="0">
                <a:solidFill>
                  <a:srgbClr val="0070C0"/>
                </a:solidFill>
                <a:sym typeface="Wingdings" pitchFamily="2" charset="2"/>
              </a:rPr>
              <a:t>05</a:t>
            </a:r>
            <a:r>
              <a:rPr lang="en-GB" sz="1800" dirty="0">
                <a:solidFill>
                  <a:srgbClr val="7030A0"/>
                </a:solidFill>
                <a:sym typeface="Wingdings" pitchFamily="2" charset="2"/>
              </a:rPr>
              <a:t>), (0.6+</a:t>
            </a:r>
            <a:r>
              <a:rPr lang="en-GB" sz="1800" dirty="0">
                <a:solidFill>
                  <a:srgbClr val="0070C0"/>
                </a:solidFill>
                <a:sym typeface="Wingdings" pitchFamily="2" charset="2"/>
              </a:rPr>
              <a:t>0.6</a:t>
            </a:r>
            <a:r>
              <a:rPr lang="en-GB" sz="1800" dirty="0">
                <a:solidFill>
                  <a:srgbClr val="7030A0"/>
                </a:solidFill>
                <a:sym typeface="Wingdings" pitchFamily="2" charset="2"/>
              </a:rPr>
              <a:t>)</a:t>
            </a:r>
          </a:p>
          <a:p>
            <a:pPr marL="800067" lvl="2" indent="0">
              <a:buNone/>
            </a:pPr>
            <a:r>
              <a:rPr lang="en-GB" sz="1800" dirty="0">
                <a:solidFill>
                  <a:srgbClr val="7030A0"/>
                </a:solidFill>
                <a:sym typeface="Wingdings" pitchFamily="2" charset="2"/>
              </a:rPr>
              <a:t>(0.7+</a:t>
            </a:r>
            <a:r>
              <a:rPr lang="en-GB" sz="1800" dirty="0">
                <a:solidFill>
                  <a:srgbClr val="FF0000"/>
                </a:solidFill>
                <a:sym typeface="Wingdings" pitchFamily="2" charset="2"/>
              </a:rPr>
              <a:t>0.7</a:t>
            </a:r>
            <a:r>
              <a:rPr lang="en-GB" sz="1800" dirty="0">
                <a:solidFill>
                  <a:srgbClr val="7030A0"/>
                </a:solidFill>
                <a:sym typeface="Wingdings" pitchFamily="2" charset="2"/>
              </a:rPr>
              <a:t>), (0.9+</a:t>
            </a:r>
            <a:r>
              <a:rPr lang="en-GB" sz="1800" dirty="0">
                <a:solidFill>
                  <a:srgbClr val="FF0000"/>
                </a:solidFill>
                <a:sym typeface="Wingdings" pitchFamily="2" charset="2"/>
              </a:rPr>
              <a:t>0.8</a:t>
            </a:r>
            <a:r>
              <a:rPr lang="en-GB" sz="1800" dirty="0">
                <a:solidFill>
                  <a:srgbClr val="7030A0"/>
                </a:solidFill>
                <a:sym typeface="Wingdings" pitchFamily="2" charset="2"/>
              </a:rPr>
              <a:t>), (0.9+</a:t>
            </a:r>
            <a:r>
              <a:rPr lang="en-GB" sz="1800" dirty="0">
                <a:solidFill>
                  <a:srgbClr val="FF0000"/>
                </a:solidFill>
                <a:sym typeface="Wingdings" pitchFamily="2" charset="2"/>
              </a:rPr>
              <a:t>0.9</a:t>
            </a:r>
            <a:r>
              <a:rPr lang="en-GB" sz="1800" dirty="0">
                <a:solidFill>
                  <a:srgbClr val="7030A0"/>
                </a:solidFill>
                <a:sym typeface="Wingdings" pitchFamily="2" charset="2"/>
              </a:rPr>
              <a:t>)</a:t>
            </a:r>
          </a:p>
          <a:p>
            <a:endParaRPr lang="en-GB" dirty="0"/>
          </a:p>
        </p:txBody>
      </p:sp>
      <p:sp>
        <p:nvSpPr>
          <p:cNvPr id="6" name="Left Bracket 5">
            <a:extLst>
              <a:ext uri="{FF2B5EF4-FFF2-40B4-BE49-F238E27FC236}">
                <a16:creationId xmlns:a16="http://schemas.microsoft.com/office/drawing/2014/main" id="{25AAB9FA-86CC-3921-6723-D5CAADB52614}"/>
              </a:ext>
            </a:extLst>
          </p:cNvPr>
          <p:cNvSpPr/>
          <p:nvPr/>
        </p:nvSpPr>
        <p:spPr>
          <a:xfrm>
            <a:off x="7824192" y="2041745"/>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Left Bracket 6">
            <a:extLst>
              <a:ext uri="{FF2B5EF4-FFF2-40B4-BE49-F238E27FC236}">
                <a16:creationId xmlns:a16="http://schemas.microsoft.com/office/drawing/2014/main" id="{C8504EC4-84C2-B0D9-BBAD-22CB64443F15}"/>
              </a:ext>
            </a:extLst>
          </p:cNvPr>
          <p:cNvSpPr/>
          <p:nvPr/>
        </p:nvSpPr>
        <p:spPr>
          <a:xfrm rot="10800000">
            <a:off x="11064552" y="2071481"/>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Left Bracket 7">
            <a:extLst>
              <a:ext uri="{FF2B5EF4-FFF2-40B4-BE49-F238E27FC236}">
                <a16:creationId xmlns:a16="http://schemas.microsoft.com/office/drawing/2014/main" id="{D0ED875E-ED7B-CB4A-E3F3-89E464BD7B2B}"/>
              </a:ext>
            </a:extLst>
          </p:cNvPr>
          <p:cNvSpPr/>
          <p:nvPr/>
        </p:nvSpPr>
        <p:spPr>
          <a:xfrm>
            <a:off x="1271464" y="1874387"/>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Left Bracket 8">
            <a:extLst>
              <a:ext uri="{FF2B5EF4-FFF2-40B4-BE49-F238E27FC236}">
                <a16:creationId xmlns:a16="http://schemas.microsoft.com/office/drawing/2014/main" id="{B9944FA5-4298-1526-E5EE-380A3387AC22}"/>
              </a:ext>
            </a:extLst>
          </p:cNvPr>
          <p:cNvSpPr/>
          <p:nvPr/>
        </p:nvSpPr>
        <p:spPr>
          <a:xfrm rot="10800000">
            <a:off x="2855640" y="1844651"/>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TextBox 9">
            <a:extLst>
              <a:ext uri="{FF2B5EF4-FFF2-40B4-BE49-F238E27FC236}">
                <a16:creationId xmlns:a16="http://schemas.microsoft.com/office/drawing/2014/main" id="{3B405557-BCE9-11EF-712B-A5AFE5BF13E6}"/>
              </a:ext>
            </a:extLst>
          </p:cNvPr>
          <p:cNvSpPr txBox="1"/>
          <p:nvPr/>
        </p:nvSpPr>
        <p:spPr>
          <a:xfrm>
            <a:off x="5879976" y="1367995"/>
            <a:ext cx="2061783" cy="400110"/>
          </a:xfrm>
          <a:prstGeom prst="rect">
            <a:avLst/>
          </a:prstGeom>
          <a:noFill/>
        </p:spPr>
        <p:txBody>
          <a:bodyPr wrap="none" rtlCol="0">
            <a:spAutoFit/>
          </a:bodyPr>
          <a:lstStyle/>
          <a:p>
            <a:r>
              <a:rPr lang="en-GB" sz="2000" dirty="0">
                <a:latin typeface="Gill Sans MT" panose="020B0502020104020203" pitchFamily="34" charset="77"/>
              </a:rPr>
              <a:t>Final Input matrix:</a:t>
            </a:r>
          </a:p>
        </p:txBody>
      </p:sp>
      <p:sp>
        <p:nvSpPr>
          <p:cNvPr id="12" name="TextBox 11">
            <a:extLst>
              <a:ext uri="{FF2B5EF4-FFF2-40B4-BE49-F238E27FC236}">
                <a16:creationId xmlns:a16="http://schemas.microsoft.com/office/drawing/2014/main" id="{D05ECD10-FC44-B859-671B-6509CF8BF70C}"/>
              </a:ext>
            </a:extLst>
          </p:cNvPr>
          <p:cNvSpPr txBox="1"/>
          <p:nvPr/>
        </p:nvSpPr>
        <p:spPr>
          <a:xfrm>
            <a:off x="7104112" y="4081235"/>
            <a:ext cx="2304256" cy="1200329"/>
          </a:xfrm>
          <a:prstGeom prst="rect">
            <a:avLst/>
          </a:prstGeom>
          <a:noFill/>
        </p:spPr>
        <p:txBody>
          <a:bodyPr wrap="square" rtlCol="0">
            <a:spAutoFit/>
          </a:bodyPr>
          <a:lstStyle/>
          <a:p>
            <a:pPr marL="800067" lvl="2" indent="0" algn="ctr">
              <a:buNone/>
            </a:pPr>
            <a:r>
              <a:rPr lang="en-GB" sz="1800" dirty="0">
                <a:solidFill>
                  <a:srgbClr val="7030A0"/>
                </a:solidFill>
                <a:sym typeface="Wingdings" pitchFamily="2" charset="2"/>
              </a:rPr>
              <a:t>0.2, 0.4, 0.6</a:t>
            </a:r>
          </a:p>
          <a:p>
            <a:pPr marL="800067" lvl="2" indent="0" algn="ctr">
              <a:buNone/>
            </a:pPr>
            <a:r>
              <a:rPr lang="en-GB" dirty="0">
                <a:solidFill>
                  <a:srgbClr val="7030A0"/>
                </a:solidFill>
                <a:sym typeface="Wingdings" pitchFamily="2" charset="2"/>
              </a:rPr>
              <a:t>0.5</a:t>
            </a:r>
            <a:r>
              <a:rPr lang="en-GB" sz="1800" dirty="0">
                <a:solidFill>
                  <a:srgbClr val="7030A0"/>
                </a:solidFill>
                <a:sym typeface="Wingdings" pitchFamily="2" charset="2"/>
              </a:rPr>
              <a:t>, 1.0, 1.2</a:t>
            </a:r>
          </a:p>
          <a:p>
            <a:pPr marL="800067" lvl="2" indent="0" algn="ctr">
              <a:buNone/>
            </a:pPr>
            <a:r>
              <a:rPr lang="en-GB" sz="1800" dirty="0">
                <a:solidFill>
                  <a:srgbClr val="7030A0"/>
                </a:solidFill>
                <a:sym typeface="Wingdings" pitchFamily="2" charset="2"/>
              </a:rPr>
              <a:t>1.4, 1.7, 1.8</a:t>
            </a:r>
          </a:p>
          <a:p>
            <a:pPr algn="ctr"/>
            <a:endParaRPr lang="en-GB" dirty="0"/>
          </a:p>
        </p:txBody>
      </p:sp>
      <p:sp>
        <p:nvSpPr>
          <p:cNvPr id="13" name="Left Bracket 12">
            <a:extLst>
              <a:ext uri="{FF2B5EF4-FFF2-40B4-BE49-F238E27FC236}">
                <a16:creationId xmlns:a16="http://schemas.microsoft.com/office/drawing/2014/main" id="{7F47DEC5-CBDF-411A-FC99-000F9934D7C3}"/>
              </a:ext>
            </a:extLst>
          </p:cNvPr>
          <p:cNvSpPr/>
          <p:nvPr/>
        </p:nvSpPr>
        <p:spPr>
          <a:xfrm>
            <a:off x="7824192" y="3976690"/>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Left Bracket 13">
            <a:extLst>
              <a:ext uri="{FF2B5EF4-FFF2-40B4-BE49-F238E27FC236}">
                <a16:creationId xmlns:a16="http://schemas.microsoft.com/office/drawing/2014/main" id="{2AAB464E-838D-CB79-AEBE-6AD790BA398F}"/>
              </a:ext>
            </a:extLst>
          </p:cNvPr>
          <p:cNvSpPr/>
          <p:nvPr/>
        </p:nvSpPr>
        <p:spPr>
          <a:xfrm rot="10800000">
            <a:off x="9372364" y="3976690"/>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mc:Choice xmlns:p14="http://schemas.microsoft.com/office/powerpoint/2010/main" Requires="p14">
          <p:contentPart p14:bwMode="auto" r:id="rId2">
            <p14:nvContentPartPr>
              <p14:cNvPr id="11" name="Ink 10">
                <a:extLst>
                  <a:ext uri="{FF2B5EF4-FFF2-40B4-BE49-F238E27FC236}">
                    <a16:creationId xmlns:a16="http://schemas.microsoft.com/office/drawing/2014/main" id="{FA3DFA6C-3E95-8690-4775-EFB451942F1D}"/>
                  </a:ext>
                </a:extLst>
              </p14:cNvPr>
              <p14:cNvContentPartPr/>
              <p14:nvPr/>
            </p14:nvContentPartPr>
            <p14:xfrm>
              <a:off x="450720" y="2124000"/>
              <a:ext cx="7149960" cy="3030120"/>
            </p14:xfrm>
          </p:contentPart>
        </mc:Choice>
        <mc:Fallback>
          <p:pic>
            <p:nvPicPr>
              <p:cNvPr id="11" name="Ink 10">
                <a:extLst>
                  <a:ext uri="{FF2B5EF4-FFF2-40B4-BE49-F238E27FC236}">
                    <a16:creationId xmlns:a16="http://schemas.microsoft.com/office/drawing/2014/main" id="{FA3DFA6C-3E95-8690-4775-EFB451942F1D}"/>
                  </a:ext>
                </a:extLst>
              </p:cNvPr>
              <p:cNvPicPr/>
              <p:nvPr/>
            </p:nvPicPr>
            <p:blipFill>
              <a:blip r:embed="rId3"/>
              <a:stretch>
                <a:fillRect/>
              </a:stretch>
            </p:blipFill>
            <p:spPr>
              <a:xfrm>
                <a:off x="441360" y="2114640"/>
                <a:ext cx="7168680" cy="3048840"/>
              </a:xfrm>
              <a:prstGeom prst="rect">
                <a:avLst/>
              </a:prstGeom>
            </p:spPr>
          </p:pic>
        </mc:Fallback>
      </mc:AlternateContent>
    </p:spTree>
    <p:extLst>
      <p:ext uri="{BB962C8B-B14F-4D97-AF65-F5344CB8AC3E}">
        <p14:creationId xmlns:p14="http://schemas.microsoft.com/office/powerpoint/2010/main" val="1709384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A3CCF-6729-5284-40DA-E2CA154EBC22}"/>
              </a:ext>
            </a:extLst>
          </p:cNvPr>
          <p:cNvSpPr>
            <a:spLocks noGrp="1"/>
          </p:cNvSpPr>
          <p:nvPr>
            <p:ph type="title"/>
          </p:nvPr>
        </p:nvSpPr>
        <p:spPr/>
        <p:txBody>
          <a:bodyPr/>
          <a:lstStyle/>
          <a:p>
            <a:r>
              <a:rPr lang="en-GB" dirty="0"/>
              <a:t>Transformers**</a:t>
            </a:r>
          </a:p>
        </p:txBody>
      </p:sp>
      <p:sp>
        <p:nvSpPr>
          <p:cNvPr id="3" name="Content Placeholder 2">
            <a:extLst>
              <a:ext uri="{FF2B5EF4-FFF2-40B4-BE49-F238E27FC236}">
                <a16:creationId xmlns:a16="http://schemas.microsoft.com/office/drawing/2014/main" id="{82596C9B-1E69-CEBA-E534-F1541328D0D9}"/>
              </a:ext>
            </a:extLst>
          </p:cNvPr>
          <p:cNvSpPr>
            <a:spLocks noGrp="1"/>
          </p:cNvSpPr>
          <p:nvPr>
            <p:ph idx="1"/>
          </p:nvPr>
        </p:nvSpPr>
        <p:spPr/>
        <p:txBody>
          <a:bodyPr/>
          <a:lstStyle/>
          <a:p>
            <a:r>
              <a:rPr lang="en-GB" dirty="0"/>
              <a:t>Query matrix (weights)</a:t>
            </a:r>
          </a:p>
          <a:p>
            <a:r>
              <a:rPr lang="en-GB" dirty="0"/>
              <a:t>Key matrix (weights)</a:t>
            </a:r>
          </a:p>
          <a:p>
            <a:r>
              <a:rPr lang="en-GB" dirty="0"/>
              <a:t>Value (weights)</a:t>
            </a:r>
          </a:p>
        </p:txBody>
      </p:sp>
      <p:sp>
        <p:nvSpPr>
          <p:cNvPr id="4" name="Slide Number Placeholder 3">
            <a:extLst>
              <a:ext uri="{FF2B5EF4-FFF2-40B4-BE49-F238E27FC236}">
                <a16:creationId xmlns:a16="http://schemas.microsoft.com/office/drawing/2014/main" id="{35129337-FC22-FBF9-C0A5-7F8A360336DB}"/>
              </a:ext>
            </a:extLst>
          </p:cNvPr>
          <p:cNvSpPr>
            <a:spLocks noGrp="1"/>
          </p:cNvSpPr>
          <p:nvPr>
            <p:ph type="sldNum" sz="quarter" idx="12"/>
          </p:nvPr>
        </p:nvSpPr>
        <p:spPr/>
        <p:txBody>
          <a:bodyPr/>
          <a:lstStyle/>
          <a:p>
            <a:fld id="{44E22EE9-B8A0-0641-9265-052CFE9B95A7}" type="slidenum">
              <a:rPr lang="en-GB" altLang="en-US" smtClean="0"/>
              <a:pPr/>
              <a:t>15</a:t>
            </a:fld>
            <a:endParaRPr lang="en-GB" altLang="en-US" dirty="0"/>
          </a:p>
        </p:txBody>
      </p:sp>
      <p:sp>
        <p:nvSpPr>
          <p:cNvPr id="5" name="TextBox 4">
            <a:extLst>
              <a:ext uri="{FF2B5EF4-FFF2-40B4-BE49-F238E27FC236}">
                <a16:creationId xmlns:a16="http://schemas.microsoft.com/office/drawing/2014/main" id="{359CF971-E69F-71E2-6098-425ACDF72B00}"/>
              </a:ext>
            </a:extLst>
          </p:cNvPr>
          <p:cNvSpPr txBox="1"/>
          <p:nvPr/>
        </p:nvSpPr>
        <p:spPr>
          <a:xfrm>
            <a:off x="8400256" y="1260476"/>
            <a:ext cx="2304256" cy="1200329"/>
          </a:xfrm>
          <a:prstGeom prst="rect">
            <a:avLst/>
          </a:prstGeom>
          <a:noFill/>
        </p:spPr>
        <p:txBody>
          <a:bodyPr wrap="square" rtlCol="0">
            <a:spAutoFit/>
          </a:bodyPr>
          <a:lstStyle/>
          <a:p>
            <a:pPr marL="800067" lvl="2" indent="0" algn="ctr">
              <a:buNone/>
            </a:pPr>
            <a:r>
              <a:rPr lang="en-GB" sz="1800" dirty="0">
                <a:solidFill>
                  <a:srgbClr val="7030A0"/>
                </a:solidFill>
                <a:sym typeface="Wingdings" pitchFamily="2" charset="2"/>
              </a:rPr>
              <a:t>0.2, 0.4, 0.6</a:t>
            </a:r>
          </a:p>
          <a:p>
            <a:pPr marL="800067" lvl="2" indent="0" algn="ctr">
              <a:buNone/>
            </a:pPr>
            <a:r>
              <a:rPr lang="en-GB" dirty="0">
                <a:solidFill>
                  <a:srgbClr val="7030A0"/>
                </a:solidFill>
                <a:sym typeface="Wingdings" pitchFamily="2" charset="2"/>
              </a:rPr>
              <a:t>0.5</a:t>
            </a:r>
            <a:r>
              <a:rPr lang="en-GB" sz="1800" dirty="0">
                <a:solidFill>
                  <a:srgbClr val="7030A0"/>
                </a:solidFill>
                <a:sym typeface="Wingdings" pitchFamily="2" charset="2"/>
              </a:rPr>
              <a:t>, 1.0, 1.2</a:t>
            </a:r>
          </a:p>
          <a:p>
            <a:pPr marL="800067" lvl="2" indent="0" algn="ctr">
              <a:buNone/>
            </a:pPr>
            <a:r>
              <a:rPr lang="en-GB" sz="1800" dirty="0">
                <a:solidFill>
                  <a:srgbClr val="7030A0"/>
                </a:solidFill>
                <a:sym typeface="Wingdings" pitchFamily="2" charset="2"/>
              </a:rPr>
              <a:t>1.4, 1.7, 1.8</a:t>
            </a:r>
          </a:p>
          <a:p>
            <a:pPr algn="ctr"/>
            <a:endParaRPr lang="en-GB" dirty="0"/>
          </a:p>
        </p:txBody>
      </p:sp>
      <p:sp>
        <p:nvSpPr>
          <p:cNvPr id="6" name="Left Bracket 5">
            <a:extLst>
              <a:ext uri="{FF2B5EF4-FFF2-40B4-BE49-F238E27FC236}">
                <a16:creationId xmlns:a16="http://schemas.microsoft.com/office/drawing/2014/main" id="{9475E01D-FD8F-C6A7-9D1C-CAD0413F4826}"/>
              </a:ext>
            </a:extLst>
          </p:cNvPr>
          <p:cNvSpPr/>
          <p:nvPr/>
        </p:nvSpPr>
        <p:spPr>
          <a:xfrm>
            <a:off x="9120336" y="1155931"/>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Left Bracket 6">
            <a:extLst>
              <a:ext uri="{FF2B5EF4-FFF2-40B4-BE49-F238E27FC236}">
                <a16:creationId xmlns:a16="http://schemas.microsoft.com/office/drawing/2014/main" id="{C3EA6E95-1C5F-5717-AB34-66E95AC9BEE8}"/>
              </a:ext>
            </a:extLst>
          </p:cNvPr>
          <p:cNvSpPr/>
          <p:nvPr/>
        </p:nvSpPr>
        <p:spPr>
          <a:xfrm rot="10800000">
            <a:off x="10668508" y="1155931"/>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TextBox 7">
            <a:extLst>
              <a:ext uri="{FF2B5EF4-FFF2-40B4-BE49-F238E27FC236}">
                <a16:creationId xmlns:a16="http://schemas.microsoft.com/office/drawing/2014/main" id="{257ED2B2-0306-25EC-9DD5-D3773565CFC9}"/>
              </a:ext>
            </a:extLst>
          </p:cNvPr>
          <p:cNvSpPr txBox="1"/>
          <p:nvPr/>
        </p:nvSpPr>
        <p:spPr>
          <a:xfrm>
            <a:off x="47328" y="4417370"/>
            <a:ext cx="2304256" cy="1200329"/>
          </a:xfrm>
          <a:prstGeom prst="rect">
            <a:avLst/>
          </a:prstGeom>
          <a:noFill/>
        </p:spPr>
        <p:txBody>
          <a:bodyPr wrap="square" rtlCol="0">
            <a:spAutoFit/>
          </a:bodyPr>
          <a:lstStyle/>
          <a:p>
            <a:pPr marL="800067" lvl="2" indent="0" algn="ctr">
              <a:buNone/>
            </a:pPr>
            <a:r>
              <a:rPr lang="en-GB" sz="1800" dirty="0">
                <a:solidFill>
                  <a:srgbClr val="7030A0"/>
                </a:solidFill>
                <a:sym typeface="Wingdings" pitchFamily="2" charset="2"/>
              </a:rPr>
              <a:t>1, 0, 0</a:t>
            </a:r>
          </a:p>
          <a:p>
            <a:pPr marL="800067" lvl="2" indent="0" algn="ctr">
              <a:buNone/>
            </a:pPr>
            <a:r>
              <a:rPr lang="en-GB" dirty="0">
                <a:solidFill>
                  <a:srgbClr val="7030A0"/>
                </a:solidFill>
                <a:sym typeface="Wingdings" pitchFamily="2" charset="2"/>
              </a:rPr>
              <a:t>0</a:t>
            </a:r>
            <a:r>
              <a:rPr lang="en-GB" sz="1800" dirty="0">
                <a:solidFill>
                  <a:srgbClr val="7030A0"/>
                </a:solidFill>
                <a:sym typeface="Wingdings" pitchFamily="2" charset="2"/>
              </a:rPr>
              <a:t>, 1, 1</a:t>
            </a:r>
          </a:p>
          <a:p>
            <a:pPr marL="800067" lvl="2" indent="0" algn="ctr">
              <a:buNone/>
            </a:pPr>
            <a:r>
              <a:rPr lang="en-GB" sz="1800" dirty="0">
                <a:solidFill>
                  <a:srgbClr val="7030A0"/>
                </a:solidFill>
                <a:sym typeface="Wingdings" pitchFamily="2" charset="2"/>
              </a:rPr>
              <a:t>0, 0, 1</a:t>
            </a:r>
          </a:p>
          <a:p>
            <a:pPr algn="ctr"/>
            <a:endParaRPr lang="en-GB" dirty="0"/>
          </a:p>
        </p:txBody>
      </p:sp>
      <p:sp>
        <p:nvSpPr>
          <p:cNvPr id="9" name="Left Bracket 8">
            <a:extLst>
              <a:ext uri="{FF2B5EF4-FFF2-40B4-BE49-F238E27FC236}">
                <a16:creationId xmlns:a16="http://schemas.microsoft.com/office/drawing/2014/main" id="{B5831861-4B2F-CAFE-B87D-7D059EB0441D}"/>
              </a:ext>
            </a:extLst>
          </p:cNvPr>
          <p:cNvSpPr/>
          <p:nvPr/>
        </p:nvSpPr>
        <p:spPr>
          <a:xfrm>
            <a:off x="1085152" y="4391164"/>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Left Bracket 9">
            <a:extLst>
              <a:ext uri="{FF2B5EF4-FFF2-40B4-BE49-F238E27FC236}">
                <a16:creationId xmlns:a16="http://schemas.microsoft.com/office/drawing/2014/main" id="{A7285196-9FC2-DFAA-D7B8-60A40B6F335B}"/>
              </a:ext>
            </a:extLst>
          </p:cNvPr>
          <p:cNvSpPr/>
          <p:nvPr/>
        </p:nvSpPr>
        <p:spPr>
          <a:xfrm rot="10800000">
            <a:off x="2059365" y="4391164"/>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 name="TextBox 16">
            <a:extLst>
              <a:ext uri="{FF2B5EF4-FFF2-40B4-BE49-F238E27FC236}">
                <a16:creationId xmlns:a16="http://schemas.microsoft.com/office/drawing/2014/main" id="{F9841D06-6E35-893D-1CF2-D4166658FBD7}"/>
              </a:ext>
            </a:extLst>
          </p:cNvPr>
          <p:cNvSpPr txBox="1"/>
          <p:nvPr/>
        </p:nvSpPr>
        <p:spPr>
          <a:xfrm>
            <a:off x="1343472" y="4417370"/>
            <a:ext cx="2304256" cy="1200329"/>
          </a:xfrm>
          <a:prstGeom prst="rect">
            <a:avLst/>
          </a:prstGeom>
          <a:noFill/>
        </p:spPr>
        <p:txBody>
          <a:bodyPr wrap="square" rtlCol="0">
            <a:spAutoFit/>
          </a:bodyPr>
          <a:lstStyle/>
          <a:p>
            <a:pPr marL="800067" lvl="2" indent="0" algn="ctr">
              <a:buNone/>
            </a:pPr>
            <a:r>
              <a:rPr lang="en-GB" sz="1800" dirty="0">
                <a:solidFill>
                  <a:srgbClr val="7030A0"/>
                </a:solidFill>
                <a:sym typeface="Wingdings" pitchFamily="2" charset="2"/>
              </a:rPr>
              <a:t>1, 0, 0</a:t>
            </a:r>
          </a:p>
          <a:p>
            <a:pPr marL="800067" lvl="2" indent="0" algn="ctr">
              <a:buNone/>
            </a:pPr>
            <a:r>
              <a:rPr lang="en-GB" dirty="0">
                <a:solidFill>
                  <a:srgbClr val="7030A0"/>
                </a:solidFill>
                <a:sym typeface="Wingdings" pitchFamily="2" charset="2"/>
              </a:rPr>
              <a:t>0</a:t>
            </a:r>
            <a:r>
              <a:rPr lang="en-GB" sz="1800" dirty="0">
                <a:solidFill>
                  <a:srgbClr val="7030A0"/>
                </a:solidFill>
                <a:sym typeface="Wingdings" pitchFamily="2" charset="2"/>
              </a:rPr>
              <a:t>, 1, 0</a:t>
            </a:r>
          </a:p>
          <a:p>
            <a:pPr marL="800067" lvl="2" indent="0" algn="ctr">
              <a:buNone/>
            </a:pPr>
            <a:r>
              <a:rPr lang="en-GB" sz="1800" dirty="0">
                <a:solidFill>
                  <a:srgbClr val="7030A0"/>
                </a:solidFill>
                <a:sym typeface="Wingdings" pitchFamily="2" charset="2"/>
              </a:rPr>
              <a:t>0, 0, 1</a:t>
            </a:r>
          </a:p>
          <a:p>
            <a:pPr algn="ctr"/>
            <a:endParaRPr lang="en-GB" dirty="0"/>
          </a:p>
        </p:txBody>
      </p:sp>
      <p:sp>
        <p:nvSpPr>
          <p:cNvPr id="18" name="Left Bracket 17">
            <a:extLst>
              <a:ext uri="{FF2B5EF4-FFF2-40B4-BE49-F238E27FC236}">
                <a16:creationId xmlns:a16="http://schemas.microsoft.com/office/drawing/2014/main" id="{775C916C-7F8A-5603-5947-33D296909A1B}"/>
              </a:ext>
            </a:extLst>
          </p:cNvPr>
          <p:cNvSpPr/>
          <p:nvPr/>
        </p:nvSpPr>
        <p:spPr>
          <a:xfrm>
            <a:off x="2381296" y="4391164"/>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Left Bracket 18">
            <a:extLst>
              <a:ext uri="{FF2B5EF4-FFF2-40B4-BE49-F238E27FC236}">
                <a16:creationId xmlns:a16="http://schemas.microsoft.com/office/drawing/2014/main" id="{4C47DC71-BFEB-BC10-9934-D522FC1B3912}"/>
              </a:ext>
            </a:extLst>
          </p:cNvPr>
          <p:cNvSpPr/>
          <p:nvPr/>
        </p:nvSpPr>
        <p:spPr>
          <a:xfrm rot="10800000">
            <a:off x="3355509" y="4391164"/>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 name="TextBox 19">
            <a:extLst>
              <a:ext uri="{FF2B5EF4-FFF2-40B4-BE49-F238E27FC236}">
                <a16:creationId xmlns:a16="http://schemas.microsoft.com/office/drawing/2014/main" id="{7516ED3B-E57E-6297-1937-DDFEC7A5346A}"/>
              </a:ext>
            </a:extLst>
          </p:cNvPr>
          <p:cNvSpPr txBox="1"/>
          <p:nvPr/>
        </p:nvSpPr>
        <p:spPr>
          <a:xfrm>
            <a:off x="2755886" y="4417370"/>
            <a:ext cx="2304256" cy="1200329"/>
          </a:xfrm>
          <a:prstGeom prst="rect">
            <a:avLst/>
          </a:prstGeom>
          <a:noFill/>
        </p:spPr>
        <p:txBody>
          <a:bodyPr wrap="square" rtlCol="0">
            <a:spAutoFit/>
          </a:bodyPr>
          <a:lstStyle/>
          <a:p>
            <a:pPr marL="800067" lvl="2" indent="0" algn="ctr">
              <a:buNone/>
            </a:pPr>
            <a:r>
              <a:rPr lang="en-GB" sz="1800" dirty="0">
                <a:solidFill>
                  <a:srgbClr val="7030A0"/>
                </a:solidFill>
                <a:sym typeface="Wingdings" pitchFamily="2" charset="2"/>
              </a:rPr>
              <a:t>1, 0, 0</a:t>
            </a:r>
          </a:p>
          <a:p>
            <a:pPr marL="800067" lvl="2" indent="0" algn="ctr">
              <a:buNone/>
            </a:pPr>
            <a:r>
              <a:rPr lang="en-GB" dirty="0">
                <a:solidFill>
                  <a:srgbClr val="7030A0"/>
                </a:solidFill>
                <a:sym typeface="Wingdings" pitchFamily="2" charset="2"/>
              </a:rPr>
              <a:t>0</a:t>
            </a:r>
            <a:r>
              <a:rPr lang="en-GB" sz="1800" dirty="0">
                <a:solidFill>
                  <a:srgbClr val="7030A0"/>
                </a:solidFill>
                <a:sym typeface="Wingdings" pitchFamily="2" charset="2"/>
              </a:rPr>
              <a:t>, 1, 1</a:t>
            </a:r>
          </a:p>
          <a:p>
            <a:pPr marL="800067" lvl="2" indent="0" algn="ctr">
              <a:buNone/>
            </a:pPr>
            <a:r>
              <a:rPr lang="en-GB" sz="1800" dirty="0">
                <a:solidFill>
                  <a:srgbClr val="7030A0"/>
                </a:solidFill>
                <a:sym typeface="Wingdings" pitchFamily="2" charset="2"/>
              </a:rPr>
              <a:t>0, 0, 0</a:t>
            </a:r>
          </a:p>
          <a:p>
            <a:pPr algn="ctr"/>
            <a:endParaRPr lang="en-GB" dirty="0"/>
          </a:p>
        </p:txBody>
      </p:sp>
      <p:sp>
        <p:nvSpPr>
          <p:cNvPr id="21" name="Left Bracket 20">
            <a:extLst>
              <a:ext uri="{FF2B5EF4-FFF2-40B4-BE49-F238E27FC236}">
                <a16:creationId xmlns:a16="http://schemas.microsoft.com/office/drawing/2014/main" id="{1014388D-2E3A-AE72-0A56-E81A4B578D97}"/>
              </a:ext>
            </a:extLst>
          </p:cNvPr>
          <p:cNvSpPr/>
          <p:nvPr/>
        </p:nvSpPr>
        <p:spPr>
          <a:xfrm>
            <a:off x="3793710" y="4391164"/>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 name="Left Bracket 21">
            <a:extLst>
              <a:ext uri="{FF2B5EF4-FFF2-40B4-BE49-F238E27FC236}">
                <a16:creationId xmlns:a16="http://schemas.microsoft.com/office/drawing/2014/main" id="{24339D96-39D2-0D67-6725-E9809F41164A}"/>
              </a:ext>
            </a:extLst>
          </p:cNvPr>
          <p:cNvSpPr/>
          <p:nvPr/>
        </p:nvSpPr>
        <p:spPr>
          <a:xfrm rot="10800000">
            <a:off x="4767923" y="4391164"/>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3" name="TextBox 22">
            <a:extLst>
              <a:ext uri="{FF2B5EF4-FFF2-40B4-BE49-F238E27FC236}">
                <a16:creationId xmlns:a16="http://schemas.microsoft.com/office/drawing/2014/main" id="{773440B0-C11E-2622-8438-2E6CF2F6FB45}"/>
              </a:ext>
            </a:extLst>
          </p:cNvPr>
          <p:cNvSpPr txBox="1"/>
          <p:nvPr/>
        </p:nvSpPr>
        <p:spPr>
          <a:xfrm>
            <a:off x="6964909" y="1700808"/>
            <a:ext cx="1871025" cy="369332"/>
          </a:xfrm>
          <a:prstGeom prst="rect">
            <a:avLst/>
          </a:prstGeom>
          <a:noFill/>
        </p:spPr>
        <p:txBody>
          <a:bodyPr wrap="none" rtlCol="0">
            <a:spAutoFit/>
          </a:bodyPr>
          <a:lstStyle/>
          <a:p>
            <a:r>
              <a:rPr lang="en-GB" dirty="0"/>
              <a:t>X= Input matrix: </a:t>
            </a:r>
          </a:p>
        </p:txBody>
      </p:sp>
      <p:sp>
        <p:nvSpPr>
          <p:cNvPr id="24" name="TextBox 23">
            <a:extLst>
              <a:ext uri="{FF2B5EF4-FFF2-40B4-BE49-F238E27FC236}">
                <a16:creationId xmlns:a16="http://schemas.microsoft.com/office/drawing/2014/main" id="{BFA37E96-FD0B-859E-302D-0D27392406C0}"/>
              </a:ext>
            </a:extLst>
          </p:cNvPr>
          <p:cNvSpPr txBox="1"/>
          <p:nvPr/>
        </p:nvSpPr>
        <p:spPr>
          <a:xfrm>
            <a:off x="1411318" y="3833197"/>
            <a:ext cx="364202" cy="369332"/>
          </a:xfrm>
          <a:prstGeom prst="rect">
            <a:avLst/>
          </a:prstGeom>
          <a:noFill/>
        </p:spPr>
        <p:txBody>
          <a:bodyPr wrap="none" rtlCol="0">
            <a:spAutoFit/>
          </a:bodyPr>
          <a:lstStyle/>
          <a:p>
            <a:r>
              <a:rPr lang="en-GB" dirty="0"/>
              <a:t>Q</a:t>
            </a:r>
          </a:p>
        </p:txBody>
      </p:sp>
      <p:sp>
        <p:nvSpPr>
          <p:cNvPr id="25" name="TextBox 24">
            <a:extLst>
              <a:ext uri="{FF2B5EF4-FFF2-40B4-BE49-F238E27FC236}">
                <a16:creationId xmlns:a16="http://schemas.microsoft.com/office/drawing/2014/main" id="{095D8324-3575-8EBD-7A72-8023F4E31147}"/>
              </a:ext>
            </a:extLst>
          </p:cNvPr>
          <p:cNvSpPr txBox="1"/>
          <p:nvPr/>
        </p:nvSpPr>
        <p:spPr>
          <a:xfrm>
            <a:off x="2720046" y="3851756"/>
            <a:ext cx="338554" cy="369332"/>
          </a:xfrm>
          <a:prstGeom prst="rect">
            <a:avLst/>
          </a:prstGeom>
          <a:noFill/>
        </p:spPr>
        <p:txBody>
          <a:bodyPr wrap="none" rtlCol="0">
            <a:spAutoFit/>
          </a:bodyPr>
          <a:lstStyle/>
          <a:p>
            <a:r>
              <a:rPr lang="en-GB" dirty="0"/>
              <a:t>K</a:t>
            </a:r>
          </a:p>
        </p:txBody>
      </p:sp>
      <p:sp>
        <p:nvSpPr>
          <p:cNvPr id="26" name="TextBox 25">
            <a:extLst>
              <a:ext uri="{FF2B5EF4-FFF2-40B4-BE49-F238E27FC236}">
                <a16:creationId xmlns:a16="http://schemas.microsoft.com/office/drawing/2014/main" id="{4406A70D-8859-55C6-178F-0C7AEA6E9FAF}"/>
              </a:ext>
            </a:extLst>
          </p:cNvPr>
          <p:cNvSpPr txBox="1"/>
          <p:nvPr/>
        </p:nvSpPr>
        <p:spPr>
          <a:xfrm>
            <a:off x="4115037" y="3866970"/>
            <a:ext cx="338554" cy="369332"/>
          </a:xfrm>
          <a:prstGeom prst="rect">
            <a:avLst/>
          </a:prstGeom>
          <a:noFill/>
        </p:spPr>
        <p:txBody>
          <a:bodyPr wrap="none" rtlCol="0">
            <a:spAutoFit/>
          </a:bodyPr>
          <a:lstStyle/>
          <a:p>
            <a:r>
              <a:rPr lang="en-GB" dirty="0"/>
              <a:t>V</a:t>
            </a:r>
          </a:p>
        </p:txBody>
      </p:sp>
      <p:sp>
        <p:nvSpPr>
          <p:cNvPr id="27" name="TextBox 26">
            <a:extLst>
              <a:ext uri="{FF2B5EF4-FFF2-40B4-BE49-F238E27FC236}">
                <a16:creationId xmlns:a16="http://schemas.microsoft.com/office/drawing/2014/main" id="{D8F4170A-E4D4-7236-E167-59DB510409A6}"/>
              </a:ext>
            </a:extLst>
          </p:cNvPr>
          <p:cNvSpPr txBox="1"/>
          <p:nvPr/>
        </p:nvSpPr>
        <p:spPr>
          <a:xfrm>
            <a:off x="7248128" y="3004187"/>
            <a:ext cx="2304256" cy="1200329"/>
          </a:xfrm>
          <a:prstGeom prst="rect">
            <a:avLst/>
          </a:prstGeom>
          <a:noFill/>
        </p:spPr>
        <p:txBody>
          <a:bodyPr wrap="square" rtlCol="0">
            <a:spAutoFit/>
          </a:bodyPr>
          <a:lstStyle/>
          <a:p>
            <a:pPr marL="800067" lvl="2" indent="0" algn="ctr">
              <a:buNone/>
            </a:pPr>
            <a:r>
              <a:rPr lang="en-GB" sz="1800" dirty="0">
                <a:solidFill>
                  <a:srgbClr val="7030A0"/>
                </a:solidFill>
                <a:sym typeface="Wingdings" pitchFamily="2" charset="2"/>
              </a:rPr>
              <a:t>0.2, 0.4, 0.6</a:t>
            </a:r>
          </a:p>
          <a:p>
            <a:pPr marL="800067" lvl="2" indent="0" algn="ctr">
              <a:buNone/>
            </a:pPr>
            <a:r>
              <a:rPr lang="en-GB" dirty="0">
                <a:solidFill>
                  <a:srgbClr val="7030A0"/>
                </a:solidFill>
                <a:sym typeface="Wingdings" pitchFamily="2" charset="2"/>
              </a:rPr>
              <a:t>0.5</a:t>
            </a:r>
            <a:r>
              <a:rPr lang="en-GB" sz="1800" dirty="0">
                <a:solidFill>
                  <a:srgbClr val="7030A0"/>
                </a:solidFill>
                <a:sym typeface="Wingdings" pitchFamily="2" charset="2"/>
              </a:rPr>
              <a:t>, 1.0, 1.2</a:t>
            </a:r>
          </a:p>
          <a:p>
            <a:pPr marL="800067" lvl="2" indent="0" algn="ctr">
              <a:buNone/>
            </a:pPr>
            <a:r>
              <a:rPr lang="en-GB" sz="1800" dirty="0">
                <a:solidFill>
                  <a:srgbClr val="7030A0"/>
                </a:solidFill>
                <a:sym typeface="Wingdings" pitchFamily="2" charset="2"/>
              </a:rPr>
              <a:t>1.4, 1.7, 1.8</a:t>
            </a:r>
          </a:p>
          <a:p>
            <a:pPr algn="ctr"/>
            <a:endParaRPr lang="en-GB" dirty="0"/>
          </a:p>
        </p:txBody>
      </p:sp>
      <p:sp>
        <p:nvSpPr>
          <p:cNvPr id="28" name="Left Bracket 27">
            <a:extLst>
              <a:ext uri="{FF2B5EF4-FFF2-40B4-BE49-F238E27FC236}">
                <a16:creationId xmlns:a16="http://schemas.microsoft.com/office/drawing/2014/main" id="{EC37E9EB-7045-D00B-D5D6-54FD353E8249}"/>
              </a:ext>
            </a:extLst>
          </p:cNvPr>
          <p:cNvSpPr/>
          <p:nvPr/>
        </p:nvSpPr>
        <p:spPr>
          <a:xfrm>
            <a:off x="7968208" y="2899642"/>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Left Bracket 28">
            <a:extLst>
              <a:ext uri="{FF2B5EF4-FFF2-40B4-BE49-F238E27FC236}">
                <a16:creationId xmlns:a16="http://schemas.microsoft.com/office/drawing/2014/main" id="{934C750C-58F3-4590-CF9A-4652F8FC0B93}"/>
              </a:ext>
            </a:extLst>
          </p:cNvPr>
          <p:cNvSpPr/>
          <p:nvPr/>
        </p:nvSpPr>
        <p:spPr>
          <a:xfrm rot="10800000">
            <a:off x="9516380" y="2899642"/>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0" name="TextBox 29">
            <a:extLst>
              <a:ext uri="{FF2B5EF4-FFF2-40B4-BE49-F238E27FC236}">
                <a16:creationId xmlns:a16="http://schemas.microsoft.com/office/drawing/2014/main" id="{37323D22-3AAF-0D92-FE05-F8EC8C54D944}"/>
              </a:ext>
            </a:extLst>
          </p:cNvPr>
          <p:cNvSpPr txBox="1"/>
          <p:nvPr/>
        </p:nvSpPr>
        <p:spPr>
          <a:xfrm>
            <a:off x="6585488" y="3383519"/>
            <a:ext cx="1101584" cy="369332"/>
          </a:xfrm>
          <a:prstGeom prst="rect">
            <a:avLst/>
          </a:prstGeom>
          <a:noFill/>
        </p:spPr>
        <p:txBody>
          <a:bodyPr wrap="none" rtlCol="0">
            <a:spAutoFit/>
          </a:bodyPr>
          <a:lstStyle/>
          <a:p>
            <a:r>
              <a:rPr lang="en-GB" dirty="0"/>
              <a:t> X . Q =  </a:t>
            </a:r>
          </a:p>
        </p:txBody>
      </p:sp>
      <p:sp>
        <p:nvSpPr>
          <p:cNvPr id="31" name="TextBox 30">
            <a:extLst>
              <a:ext uri="{FF2B5EF4-FFF2-40B4-BE49-F238E27FC236}">
                <a16:creationId xmlns:a16="http://schemas.microsoft.com/office/drawing/2014/main" id="{F0E3E806-9EC8-9B4A-8C70-C34AB2FEEDFA}"/>
              </a:ext>
            </a:extLst>
          </p:cNvPr>
          <p:cNvSpPr txBox="1"/>
          <p:nvPr/>
        </p:nvSpPr>
        <p:spPr>
          <a:xfrm>
            <a:off x="7248128" y="4332250"/>
            <a:ext cx="2304256" cy="1200329"/>
          </a:xfrm>
          <a:prstGeom prst="rect">
            <a:avLst/>
          </a:prstGeom>
          <a:noFill/>
        </p:spPr>
        <p:txBody>
          <a:bodyPr wrap="square" rtlCol="0">
            <a:spAutoFit/>
          </a:bodyPr>
          <a:lstStyle/>
          <a:p>
            <a:pPr marL="800067" lvl="2" indent="0" algn="ctr">
              <a:buNone/>
            </a:pPr>
            <a:r>
              <a:rPr lang="en-GB" sz="1800" dirty="0">
                <a:solidFill>
                  <a:srgbClr val="7030A0"/>
                </a:solidFill>
                <a:sym typeface="Wingdings" pitchFamily="2" charset="2"/>
              </a:rPr>
              <a:t>0.2, 0.4, 0.6</a:t>
            </a:r>
          </a:p>
          <a:p>
            <a:pPr marL="800067" lvl="2" indent="0" algn="ctr">
              <a:buNone/>
            </a:pPr>
            <a:r>
              <a:rPr lang="en-GB" dirty="0">
                <a:solidFill>
                  <a:srgbClr val="7030A0"/>
                </a:solidFill>
                <a:sym typeface="Wingdings" pitchFamily="2" charset="2"/>
              </a:rPr>
              <a:t>0.5</a:t>
            </a:r>
            <a:r>
              <a:rPr lang="en-GB" sz="1800" dirty="0">
                <a:solidFill>
                  <a:srgbClr val="7030A0"/>
                </a:solidFill>
                <a:sym typeface="Wingdings" pitchFamily="2" charset="2"/>
              </a:rPr>
              <a:t>, 1.0, 1.2</a:t>
            </a:r>
          </a:p>
          <a:p>
            <a:pPr marL="800067" lvl="2" indent="0" algn="ctr">
              <a:buNone/>
            </a:pPr>
            <a:r>
              <a:rPr lang="en-GB" sz="1800" dirty="0">
                <a:solidFill>
                  <a:srgbClr val="7030A0"/>
                </a:solidFill>
                <a:sym typeface="Wingdings" pitchFamily="2" charset="2"/>
              </a:rPr>
              <a:t>1.4, 1.7, 1.8</a:t>
            </a:r>
          </a:p>
          <a:p>
            <a:pPr algn="ctr"/>
            <a:endParaRPr lang="en-GB" dirty="0"/>
          </a:p>
        </p:txBody>
      </p:sp>
      <p:sp>
        <p:nvSpPr>
          <p:cNvPr id="32" name="Left Bracket 31">
            <a:extLst>
              <a:ext uri="{FF2B5EF4-FFF2-40B4-BE49-F238E27FC236}">
                <a16:creationId xmlns:a16="http://schemas.microsoft.com/office/drawing/2014/main" id="{13D41D41-E608-8837-DB23-90D61C713CAC}"/>
              </a:ext>
            </a:extLst>
          </p:cNvPr>
          <p:cNvSpPr/>
          <p:nvPr/>
        </p:nvSpPr>
        <p:spPr>
          <a:xfrm>
            <a:off x="7968208" y="4227705"/>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3" name="Left Bracket 32">
            <a:extLst>
              <a:ext uri="{FF2B5EF4-FFF2-40B4-BE49-F238E27FC236}">
                <a16:creationId xmlns:a16="http://schemas.microsoft.com/office/drawing/2014/main" id="{90633B0D-1629-3536-108D-E074D458F640}"/>
              </a:ext>
            </a:extLst>
          </p:cNvPr>
          <p:cNvSpPr/>
          <p:nvPr/>
        </p:nvSpPr>
        <p:spPr>
          <a:xfrm rot="10800000">
            <a:off x="9516380" y="4227705"/>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4" name="TextBox 33">
            <a:extLst>
              <a:ext uri="{FF2B5EF4-FFF2-40B4-BE49-F238E27FC236}">
                <a16:creationId xmlns:a16="http://schemas.microsoft.com/office/drawing/2014/main" id="{AD5C20BC-B3FF-A385-DB20-247EA2F622CB}"/>
              </a:ext>
            </a:extLst>
          </p:cNvPr>
          <p:cNvSpPr txBox="1"/>
          <p:nvPr/>
        </p:nvSpPr>
        <p:spPr>
          <a:xfrm>
            <a:off x="6585488" y="4711582"/>
            <a:ext cx="1101584" cy="369332"/>
          </a:xfrm>
          <a:prstGeom prst="rect">
            <a:avLst/>
          </a:prstGeom>
          <a:noFill/>
        </p:spPr>
        <p:txBody>
          <a:bodyPr wrap="none" rtlCol="0">
            <a:spAutoFit/>
          </a:bodyPr>
          <a:lstStyle/>
          <a:p>
            <a:r>
              <a:rPr lang="en-GB" dirty="0"/>
              <a:t> X . K =  </a:t>
            </a:r>
          </a:p>
        </p:txBody>
      </p:sp>
      <p:sp>
        <p:nvSpPr>
          <p:cNvPr id="35" name="TextBox 34">
            <a:extLst>
              <a:ext uri="{FF2B5EF4-FFF2-40B4-BE49-F238E27FC236}">
                <a16:creationId xmlns:a16="http://schemas.microsoft.com/office/drawing/2014/main" id="{CDB9C5A5-FB5D-2F67-4998-C707D4AB22C9}"/>
              </a:ext>
            </a:extLst>
          </p:cNvPr>
          <p:cNvSpPr txBox="1"/>
          <p:nvPr/>
        </p:nvSpPr>
        <p:spPr>
          <a:xfrm>
            <a:off x="7284132" y="5683437"/>
            <a:ext cx="2304256" cy="1200329"/>
          </a:xfrm>
          <a:prstGeom prst="rect">
            <a:avLst/>
          </a:prstGeom>
          <a:noFill/>
        </p:spPr>
        <p:txBody>
          <a:bodyPr wrap="square" rtlCol="0">
            <a:spAutoFit/>
          </a:bodyPr>
          <a:lstStyle/>
          <a:p>
            <a:pPr marL="800067" lvl="2" indent="0" algn="ctr">
              <a:buNone/>
            </a:pPr>
            <a:r>
              <a:rPr lang="en-GB" sz="1800" dirty="0">
                <a:solidFill>
                  <a:srgbClr val="7030A0"/>
                </a:solidFill>
                <a:sym typeface="Wingdings" pitchFamily="2" charset="2"/>
              </a:rPr>
              <a:t>0.2, 0.4, 0.6</a:t>
            </a:r>
          </a:p>
          <a:p>
            <a:pPr marL="800067" lvl="2" indent="0" algn="ctr">
              <a:buNone/>
            </a:pPr>
            <a:r>
              <a:rPr lang="en-GB" dirty="0">
                <a:solidFill>
                  <a:srgbClr val="7030A0"/>
                </a:solidFill>
                <a:sym typeface="Wingdings" pitchFamily="2" charset="2"/>
              </a:rPr>
              <a:t>0.5</a:t>
            </a:r>
            <a:r>
              <a:rPr lang="en-GB" sz="1800" dirty="0">
                <a:solidFill>
                  <a:srgbClr val="7030A0"/>
                </a:solidFill>
                <a:sym typeface="Wingdings" pitchFamily="2" charset="2"/>
              </a:rPr>
              <a:t>, 1.0, 1.2</a:t>
            </a:r>
          </a:p>
          <a:p>
            <a:pPr marL="800067" lvl="2" indent="0" algn="ctr">
              <a:buNone/>
            </a:pPr>
            <a:r>
              <a:rPr lang="en-GB" sz="1800" dirty="0">
                <a:solidFill>
                  <a:srgbClr val="7030A0"/>
                </a:solidFill>
                <a:sym typeface="Wingdings" pitchFamily="2" charset="2"/>
              </a:rPr>
              <a:t>1.4, 1.7, 1.8</a:t>
            </a:r>
          </a:p>
          <a:p>
            <a:pPr algn="ctr"/>
            <a:endParaRPr lang="en-GB" dirty="0"/>
          </a:p>
        </p:txBody>
      </p:sp>
      <p:sp>
        <p:nvSpPr>
          <p:cNvPr id="36" name="Left Bracket 35">
            <a:extLst>
              <a:ext uri="{FF2B5EF4-FFF2-40B4-BE49-F238E27FC236}">
                <a16:creationId xmlns:a16="http://schemas.microsoft.com/office/drawing/2014/main" id="{CA5C115A-BE7C-9C52-7C7F-7E0F38CE9EEE}"/>
              </a:ext>
            </a:extLst>
          </p:cNvPr>
          <p:cNvSpPr/>
          <p:nvPr/>
        </p:nvSpPr>
        <p:spPr>
          <a:xfrm>
            <a:off x="8004212" y="5578892"/>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7" name="Left Bracket 36">
            <a:extLst>
              <a:ext uri="{FF2B5EF4-FFF2-40B4-BE49-F238E27FC236}">
                <a16:creationId xmlns:a16="http://schemas.microsoft.com/office/drawing/2014/main" id="{215919E5-1040-3A13-15B3-86DEB7B55FEF}"/>
              </a:ext>
            </a:extLst>
          </p:cNvPr>
          <p:cNvSpPr/>
          <p:nvPr/>
        </p:nvSpPr>
        <p:spPr>
          <a:xfrm rot="10800000">
            <a:off x="9552384" y="5578892"/>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8" name="TextBox 37">
            <a:extLst>
              <a:ext uri="{FF2B5EF4-FFF2-40B4-BE49-F238E27FC236}">
                <a16:creationId xmlns:a16="http://schemas.microsoft.com/office/drawing/2014/main" id="{DD04F1FA-9023-0F06-78D6-062EE4B2517E}"/>
              </a:ext>
            </a:extLst>
          </p:cNvPr>
          <p:cNvSpPr txBox="1"/>
          <p:nvPr/>
        </p:nvSpPr>
        <p:spPr>
          <a:xfrm>
            <a:off x="6621492" y="6062769"/>
            <a:ext cx="1101584" cy="369332"/>
          </a:xfrm>
          <a:prstGeom prst="rect">
            <a:avLst/>
          </a:prstGeom>
          <a:noFill/>
        </p:spPr>
        <p:txBody>
          <a:bodyPr wrap="none" rtlCol="0">
            <a:spAutoFit/>
          </a:bodyPr>
          <a:lstStyle/>
          <a:p>
            <a:r>
              <a:rPr lang="en-GB" dirty="0"/>
              <a:t> X . V =  </a:t>
            </a:r>
          </a:p>
        </p:txBody>
      </p:sp>
      <mc:AlternateContent xmlns:mc="http://schemas.openxmlformats.org/markup-compatibility/2006">
        <mc:Choice xmlns:p14="http://schemas.microsoft.com/office/powerpoint/2010/main" Requires="p14">
          <p:contentPart p14:bwMode="auto" r:id="rId2">
            <p14:nvContentPartPr>
              <p14:cNvPr id="11" name="Ink 10">
                <a:extLst>
                  <a:ext uri="{FF2B5EF4-FFF2-40B4-BE49-F238E27FC236}">
                    <a16:creationId xmlns:a16="http://schemas.microsoft.com/office/drawing/2014/main" id="{204A0EB4-1E34-679E-4DBD-CA4B2C7470DF}"/>
                  </a:ext>
                </a:extLst>
              </p14:cNvPr>
              <p14:cNvContentPartPr/>
              <p14:nvPr/>
            </p14:nvContentPartPr>
            <p14:xfrm>
              <a:off x="1162080" y="-360"/>
              <a:ext cx="10165320" cy="6572160"/>
            </p14:xfrm>
          </p:contentPart>
        </mc:Choice>
        <mc:Fallback>
          <p:pic>
            <p:nvPicPr>
              <p:cNvPr id="11" name="Ink 10">
                <a:extLst>
                  <a:ext uri="{FF2B5EF4-FFF2-40B4-BE49-F238E27FC236}">
                    <a16:creationId xmlns:a16="http://schemas.microsoft.com/office/drawing/2014/main" id="{204A0EB4-1E34-679E-4DBD-CA4B2C7470DF}"/>
                  </a:ext>
                </a:extLst>
              </p:cNvPr>
              <p:cNvPicPr/>
              <p:nvPr/>
            </p:nvPicPr>
            <p:blipFill>
              <a:blip r:embed="rId3"/>
              <a:stretch>
                <a:fillRect/>
              </a:stretch>
            </p:blipFill>
            <p:spPr>
              <a:xfrm>
                <a:off x="1152720" y="-9720"/>
                <a:ext cx="10184040" cy="6590520"/>
              </a:xfrm>
              <a:prstGeom prst="rect">
                <a:avLst/>
              </a:prstGeom>
            </p:spPr>
          </p:pic>
        </mc:Fallback>
      </mc:AlternateContent>
    </p:spTree>
    <p:extLst>
      <p:ext uri="{BB962C8B-B14F-4D97-AF65-F5344CB8AC3E}">
        <p14:creationId xmlns:p14="http://schemas.microsoft.com/office/powerpoint/2010/main" val="2126952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CB0D6-6CF9-00D1-C121-F4FD21617F3F}"/>
              </a:ext>
            </a:extLst>
          </p:cNvPr>
          <p:cNvSpPr>
            <a:spLocks noGrp="1"/>
          </p:cNvSpPr>
          <p:nvPr>
            <p:ph type="title"/>
          </p:nvPr>
        </p:nvSpPr>
        <p:spPr/>
        <p:txBody>
          <a:bodyPr/>
          <a:lstStyle/>
          <a:p>
            <a:r>
              <a:rPr lang="en-GB" dirty="0"/>
              <a:t>Transformers**</a:t>
            </a:r>
          </a:p>
        </p:txBody>
      </p:sp>
      <p:sp>
        <p:nvSpPr>
          <p:cNvPr id="4" name="Slide Number Placeholder 3">
            <a:extLst>
              <a:ext uri="{FF2B5EF4-FFF2-40B4-BE49-F238E27FC236}">
                <a16:creationId xmlns:a16="http://schemas.microsoft.com/office/drawing/2014/main" id="{63257F8E-3947-D35B-3A59-8F43FB331DBE}"/>
              </a:ext>
            </a:extLst>
          </p:cNvPr>
          <p:cNvSpPr>
            <a:spLocks noGrp="1"/>
          </p:cNvSpPr>
          <p:nvPr>
            <p:ph type="sldNum" sz="quarter" idx="12"/>
          </p:nvPr>
        </p:nvSpPr>
        <p:spPr/>
        <p:txBody>
          <a:bodyPr/>
          <a:lstStyle/>
          <a:p>
            <a:fld id="{44E22EE9-B8A0-0641-9265-052CFE9B95A7}" type="slidenum">
              <a:rPr lang="en-GB" altLang="en-US" smtClean="0"/>
              <a:pPr/>
              <a:t>16</a:t>
            </a:fld>
            <a:endParaRPr lang="en-GB" altLang="en-US" dirty="0"/>
          </a:p>
        </p:txBody>
      </p:sp>
      <p:sp>
        <p:nvSpPr>
          <p:cNvPr id="5" name="TextBox 4">
            <a:extLst>
              <a:ext uri="{FF2B5EF4-FFF2-40B4-BE49-F238E27FC236}">
                <a16:creationId xmlns:a16="http://schemas.microsoft.com/office/drawing/2014/main" id="{D2A43AF1-4C96-8EDE-78A6-1062288727E1}"/>
              </a:ext>
            </a:extLst>
          </p:cNvPr>
          <p:cNvSpPr txBox="1"/>
          <p:nvPr/>
        </p:nvSpPr>
        <p:spPr>
          <a:xfrm>
            <a:off x="1247927" y="1556792"/>
            <a:ext cx="2304256" cy="1200329"/>
          </a:xfrm>
          <a:prstGeom prst="rect">
            <a:avLst/>
          </a:prstGeom>
          <a:noFill/>
        </p:spPr>
        <p:txBody>
          <a:bodyPr wrap="square" rtlCol="0">
            <a:spAutoFit/>
          </a:bodyPr>
          <a:lstStyle/>
          <a:p>
            <a:pPr marL="800067" lvl="2" indent="0" algn="ctr">
              <a:buNone/>
            </a:pPr>
            <a:r>
              <a:rPr lang="en-GB" sz="1800" dirty="0">
                <a:solidFill>
                  <a:srgbClr val="7030A0"/>
                </a:solidFill>
                <a:sym typeface="Wingdings" pitchFamily="2" charset="2"/>
              </a:rPr>
              <a:t>0.2, 0.4, 0.6</a:t>
            </a:r>
          </a:p>
          <a:p>
            <a:pPr marL="800067" lvl="2" indent="0" algn="ctr">
              <a:buNone/>
            </a:pPr>
            <a:r>
              <a:rPr lang="en-GB" dirty="0">
                <a:solidFill>
                  <a:srgbClr val="7030A0"/>
                </a:solidFill>
                <a:sym typeface="Wingdings" pitchFamily="2" charset="2"/>
              </a:rPr>
              <a:t>0.5</a:t>
            </a:r>
            <a:r>
              <a:rPr lang="en-GB" sz="1800" dirty="0">
                <a:solidFill>
                  <a:srgbClr val="7030A0"/>
                </a:solidFill>
                <a:sym typeface="Wingdings" pitchFamily="2" charset="2"/>
              </a:rPr>
              <a:t>, 1.0, 1.2</a:t>
            </a:r>
          </a:p>
          <a:p>
            <a:pPr marL="800067" lvl="2" indent="0" algn="ctr">
              <a:buNone/>
            </a:pPr>
            <a:r>
              <a:rPr lang="en-GB" sz="1800" dirty="0">
                <a:solidFill>
                  <a:srgbClr val="7030A0"/>
                </a:solidFill>
                <a:sym typeface="Wingdings" pitchFamily="2" charset="2"/>
              </a:rPr>
              <a:t>1.4, 1.7, 1.8</a:t>
            </a:r>
          </a:p>
          <a:p>
            <a:pPr algn="ctr"/>
            <a:endParaRPr lang="en-GB" dirty="0"/>
          </a:p>
        </p:txBody>
      </p:sp>
      <p:sp>
        <p:nvSpPr>
          <p:cNvPr id="6" name="Left Bracket 5">
            <a:extLst>
              <a:ext uri="{FF2B5EF4-FFF2-40B4-BE49-F238E27FC236}">
                <a16:creationId xmlns:a16="http://schemas.microsoft.com/office/drawing/2014/main" id="{65E9277B-E7C7-A083-3AED-A22C6C65A996}"/>
              </a:ext>
            </a:extLst>
          </p:cNvPr>
          <p:cNvSpPr/>
          <p:nvPr/>
        </p:nvSpPr>
        <p:spPr>
          <a:xfrm>
            <a:off x="1968007" y="1452247"/>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7" name="Left Bracket 6">
            <a:extLst>
              <a:ext uri="{FF2B5EF4-FFF2-40B4-BE49-F238E27FC236}">
                <a16:creationId xmlns:a16="http://schemas.microsoft.com/office/drawing/2014/main" id="{D1684E9F-B284-8F11-1F80-8D17AC34552B}"/>
              </a:ext>
            </a:extLst>
          </p:cNvPr>
          <p:cNvSpPr/>
          <p:nvPr/>
        </p:nvSpPr>
        <p:spPr>
          <a:xfrm rot="10800000">
            <a:off x="3516179" y="1452247"/>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TextBox 7">
            <a:extLst>
              <a:ext uri="{FF2B5EF4-FFF2-40B4-BE49-F238E27FC236}">
                <a16:creationId xmlns:a16="http://schemas.microsoft.com/office/drawing/2014/main" id="{1853D278-960A-5B99-A2B8-67517B34F8EC}"/>
              </a:ext>
            </a:extLst>
          </p:cNvPr>
          <p:cNvSpPr txBox="1"/>
          <p:nvPr/>
        </p:nvSpPr>
        <p:spPr>
          <a:xfrm>
            <a:off x="585287" y="1936124"/>
            <a:ext cx="1101584" cy="369332"/>
          </a:xfrm>
          <a:prstGeom prst="rect">
            <a:avLst/>
          </a:prstGeom>
          <a:noFill/>
        </p:spPr>
        <p:txBody>
          <a:bodyPr wrap="none" rtlCol="0">
            <a:spAutoFit/>
          </a:bodyPr>
          <a:lstStyle/>
          <a:p>
            <a:r>
              <a:rPr lang="en-GB" dirty="0"/>
              <a:t> X . Q =  </a:t>
            </a:r>
          </a:p>
        </p:txBody>
      </p:sp>
      <p:sp>
        <p:nvSpPr>
          <p:cNvPr id="9" name="TextBox 8">
            <a:extLst>
              <a:ext uri="{FF2B5EF4-FFF2-40B4-BE49-F238E27FC236}">
                <a16:creationId xmlns:a16="http://schemas.microsoft.com/office/drawing/2014/main" id="{A9F40CB1-7B41-D078-289C-E0B3554AC613}"/>
              </a:ext>
            </a:extLst>
          </p:cNvPr>
          <p:cNvSpPr txBox="1"/>
          <p:nvPr/>
        </p:nvSpPr>
        <p:spPr>
          <a:xfrm>
            <a:off x="1247927" y="2976115"/>
            <a:ext cx="2304256" cy="1200329"/>
          </a:xfrm>
          <a:prstGeom prst="rect">
            <a:avLst/>
          </a:prstGeom>
          <a:noFill/>
        </p:spPr>
        <p:txBody>
          <a:bodyPr wrap="square" rtlCol="0">
            <a:spAutoFit/>
          </a:bodyPr>
          <a:lstStyle/>
          <a:p>
            <a:pPr marL="800067" lvl="2" indent="0" algn="ctr">
              <a:buNone/>
            </a:pPr>
            <a:r>
              <a:rPr lang="en-GB" sz="1800" dirty="0">
                <a:solidFill>
                  <a:srgbClr val="7030A0"/>
                </a:solidFill>
                <a:sym typeface="Wingdings" pitchFamily="2" charset="2"/>
              </a:rPr>
              <a:t>0.2, 0.4, 0.6</a:t>
            </a:r>
          </a:p>
          <a:p>
            <a:pPr marL="800067" lvl="2" indent="0" algn="ctr">
              <a:buNone/>
            </a:pPr>
            <a:r>
              <a:rPr lang="en-GB" dirty="0">
                <a:solidFill>
                  <a:srgbClr val="7030A0"/>
                </a:solidFill>
                <a:sym typeface="Wingdings" pitchFamily="2" charset="2"/>
              </a:rPr>
              <a:t>0.5</a:t>
            </a:r>
            <a:r>
              <a:rPr lang="en-GB" sz="1800" dirty="0">
                <a:solidFill>
                  <a:srgbClr val="7030A0"/>
                </a:solidFill>
                <a:sym typeface="Wingdings" pitchFamily="2" charset="2"/>
              </a:rPr>
              <a:t>, 1.0, 1.2</a:t>
            </a:r>
          </a:p>
          <a:p>
            <a:pPr marL="800067" lvl="2" indent="0" algn="ctr">
              <a:buNone/>
            </a:pPr>
            <a:r>
              <a:rPr lang="en-GB" sz="1800" dirty="0">
                <a:solidFill>
                  <a:srgbClr val="7030A0"/>
                </a:solidFill>
                <a:sym typeface="Wingdings" pitchFamily="2" charset="2"/>
              </a:rPr>
              <a:t>1.4, 1.7, 1.8</a:t>
            </a:r>
          </a:p>
          <a:p>
            <a:pPr algn="ctr"/>
            <a:endParaRPr lang="en-GB" dirty="0"/>
          </a:p>
        </p:txBody>
      </p:sp>
      <p:sp>
        <p:nvSpPr>
          <p:cNvPr id="10" name="Left Bracket 9">
            <a:extLst>
              <a:ext uri="{FF2B5EF4-FFF2-40B4-BE49-F238E27FC236}">
                <a16:creationId xmlns:a16="http://schemas.microsoft.com/office/drawing/2014/main" id="{03C0AEC9-1E85-FD40-FDB2-DC77CFD655FC}"/>
              </a:ext>
            </a:extLst>
          </p:cNvPr>
          <p:cNvSpPr/>
          <p:nvPr/>
        </p:nvSpPr>
        <p:spPr>
          <a:xfrm>
            <a:off x="1968007" y="2871570"/>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 name="Left Bracket 10">
            <a:extLst>
              <a:ext uri="{FF2B5EF4-FFF2-40B4-BE49-F238E27FC236}">
                <a16:creationId xmlns:a16="http://schemas.microsoft.com/office/drawing/2014/main" id="{5F2A0F3B-0493-68CC-3FF2-C10AFA87A7E5}"/>
              </a:ext>
            </a:extLst>
          </p:cNvPr>
          <p:cNvSpPr/>
          <p:nvPr/>
        </p:nvSpPr>
        <p:spPr>
          <a:xfrm rot="10800000">
            <a:off x="3516179" y="2871570"/>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TextBox 11">
            <a:extLst>
              <a:ext uri="{FF2B5EF4-FFF2-40B4-BE49-F238E27FC236}">
                <a16:creationId xmlns:a16="http://schemas.microsoft.com/office/drawing/2014/main" id="{C76DA214-72B2-FCA2-3DD9-BD63F43D8CCB}"/>
              </a:ext>
            </a:extLst>
          </p:cNvPr>
          <p:cNvSpPr txBox="1"/>
          <p:nvPr/>
        </p:nvSpPr>
        <p:spPr>
          <a:xfrm>
            <a:off x="585287" y="3355447"/>
            <a:ext cx="1101584" cy="369332"/>
          </a:xfrm>
          <a:prstGeom prst="rect">
            <a:avLst/>
          </a:prstGeom>
          <a:noFill/>
        </p:spPr>
        <p:txBody>
          <a:bodyPr wrap="none" rtlCol="0">
            <a:spAutoFit/>
          </a:bodyPr>
          <a:lstStyle/>
          <a:p>
            <a:r>
              <a:rPr lang="en-GB" dirty="0"/>
              <a:t> X . K =  </a:t>
            </a:r>
          </a:p>
        </p:txBody>
      </p:sp>
      <p:pic>
        <p:nvPicPr>
          <p:cNvPr id="14" name="Picture 13" descr="A black text on a white background&#10;&#10;Description automatically generated">
            <a:extLst>
              <a:ext uri="{FF2B5EF4-FFF2-40B4-BE49-F238E27FC236}">
                <a16:creationId xmlns:a16="http://schemas.microsoft.com/office/drawing/2014/main" id="{1879E920-CDF9-FFA8-7BBF-E942DDC32A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6900" y="373284"/>
            <a:ext cx="3378200" cy="952500"/>
          </a:xfrm>
          <a:prstGeom prst="rect">
            <a:avLst/>
          </a:prstGeom>
        </p:spPr>
      </p:pic>
      <p:sp>
        <p:nvSpPr>
          <p:cNvPr id="16" name="TextBox 15">
            <a:extLst>
              <a:ext uri="{FF2B5EF4-FFF2-40B4-BE49-F238E27FC236}">
                <a16:creationId xmlns:a16="http://schemas.microsoft.com/office/drawing/2014/main" id="{2EC47613-7C7A-5188-4AA1-8868835A8A2E}"/>
              </a:ext>
            </a:extLst>
          </p:cNvPr>
          <p:cNvSpPr txBox="1"/>
          <p:nvPr/>
        </p:nvSpPr>
        <p:spPr>
          <a:xfrm>
            <a:off x="4843719" y="1758220"/>
            <a:ext cx="6100354" cy="1477328"/>
          </a:xfrm>
          <a:prstGeom prst="rect">
            <a:avLst/>
          </a:prstGeom>
          <a:noFill/>
        </p:spPr>
        <p:txBody>
          <a:bodyPr wrap="square">
            <a:spAutoFit/>
          </a:bodyPr>
          <a:lstStyle/>
          <a:p>
            <a:r>
              <a:rPr lang="en-GB" dirty="0">
                <a:solidFill>
                  <a:srgbClr val="7030A0"/>
                </a:solidFill>
              </a:rPr>
              <a:t>0.56 , 1.22 , 2.04 </a:t>
            </a:r>
          </a:p>
          <a:p>
            <a:endParaRPr lang="en-GB" dirty="0">
              <a:solidFill>
                <a:srgbClr val="7030A0"/>
              </a:solidFill>
            </a:endParaRPr>
          </a:p>
          <a:p>
            <a:r>
              <a:rPr lang="en-GB" dirty="0">
                <a:solidFill>
                  <a:srgbClr val="7030A0"/>
                </a:solidFill>
              </a:rPr>
              <a:t>1.22 , 2.69 , 4.56 </a:t>
            </a:r>
          </a:p>
          <a:p>
            <a:endParaRPr lang="en-GB" dirty="0">
              <a:solidFill>
                <a:srgbClr val="7030A0"/>
              </a:solidFill>
            </a:endParaRPr>
          </a:p>
          <a:p>
            <a:r>
              <a:rPr lang="en-GB" dirty="0">
                <a:solidFill>
                  <a:srgbClr val="7030A0"/>
                </a:solidFill>
              </a:rPr>
              <a:t>2.04 , 4.56 , 8.09</a:t>
            </a:r>
          </a:p>
        </p:txBody>
      </p:sp>
      <p:sp>
        <p:nvSpPr>
          <p:cNvPr id="17" name="Left Bracket 16">
            <a:extLst>
              <a:ext uri="{FF2B5EF4-FFF2-40B4-BE49-F238E27FC236}">
                <a16:creationId xmlns:a16="http://schemas.microsoft.com/office/drawing/2014/main" id="{20A37FC0-B918-C0AF-33B1-C00CA3680BDE}"/>
              </a:ext>
            </a:extLst>
          </p:cNvPr>
          <p:cNvSpPr/>
          <p:nvPr/>
        </p:nvSpPr>
        <p:spPr>
          <a:xfrm>
            <a:off x="4593577" y="1718914"/>
            <a:ext cx="72009" cy="1555939"/>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8" name="Left Bracket 17">
            <a:extLst>
              <a:ext uri="{FF2B5EF4-FFF2-40B4-BE49-F238E27FC236}">
                <a16:creationId xmlns:a16="http://schemas.microsoft.com/office/drawing/2014/main" id="{FCD2B9A5-249C-3290-88D3-A6EE98B84256}"/>
              </a:ext>
            </a:extLst>
          </p:cNvPr>
          <p:cNvSpPr/>
          <p:nvPr/>
        </p:nvSpPr>
        <p:spPr>
          <a:xfrm rot="10800000">
            <a:off x="6753817" y="1676350"/>
            <a:ext cx="72009" cy="1555939"/>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TextBox 18">
            <a:extLst>
              <a:ext uri="{FF2B5EF4-FFF2-40B4-BE49-F238E27FC236}">
                <a16:creationId xmlns:a16="http://schemas.microsoft.com/office/drawing/2014/main" id="{B10401F9-93FB-0B29-641D-C8FE52F376B4}"/>
              </a:ext>
            </a:extLst>
          </p:cNvPr>
          <p:cNvSpPr txBox="1"/>
          <p:nvPr/>
        </p:nvSpPr>
        <p:spPr>
          <a:xfrm>
            <a:off x="4815596" y="1212019"/>
            <a:ext cx="805029" cy="369332"/>
          </a:xfrm>
          <a:prstGeom prst="rect">
            <a:avLst/>
          </a:prstGeom>
          <a:noFill/>
        </p:spPr>
        <p:txBody>
          <a:bodyPr wrap="none" rtlCol="0">
            <a:spAutoFit/>
          </a:bodyPr>
          <a:lstStyle/>
          <a:p>
            <a:r>
              <a:rPr lang="en-GB" dirty="0"/>
              <a:t>Q . K</a:t>
            </a:r>
            <a:r>
              <a:rPr lang="en-GB" baseline="30000" dirty="0"/>
              <a:t>T</a:t>
            </a:r>
          </a:p>
        </p:txBody>
      </p:sp>
      <p:sp>
        <p:nvSpPr>
          <p:cNvPr id="21" name="TextBox 20">
            <a:extLst>
              <a:ext uri="{FF2B5EF4-FFF2-40B4-BE49-F238E27FC236}">
                <a16:creationId xmlns:a16="http://schemas.microsoft.com/office/drawing/2014/main" id="{BB5B73C7-3521-2561-C31F-4CC312340C79}"/>
              </a:ext>
            </a:extLst>
          </p:cNvPr>
          <p:cNvSpPr txBox="1"/>
          <p:nvPr/>
        </p:nvSpPr>
        <p:spPr>
          <a:xfrm>
            <a:off x="8810300" y="1652634"/>
            <a:ext cx="2664296" cy="1477328"/>
          </a:xfrm>
          <a:prstGeom prst="rect">
            <a:avLst/>
          </a:prstGeom>
          <a:noFill/>
        </p:spPr>
        <p:txBody>
          <a:bodyPr wrap="square">
            <a:spAutoFit/>
          </a:bodyPr>
          <a:lstStyle/>
          <a:p>
            <a:r>
              <a:rPr lang="en-GB" b="0" i="0" u="none" strike="noStrike" dirty="0">
                <a:solidFill>
                  <a:srgbClr val="FF0000"/>
                </a:solidFill>
                <a:effectLst/>
              </a:rPr>
              <a:t>0.3233, 0.7044,1.1778</a:t>
            </a:r>
          </a:p>
          <a:p>
            <a:endParaRPr lang="en-GB" b="0" i="0" u="none" strike="noStrike" dirty="0">
              <a:solidFill>
                <a:srgbClr val="FF0000"/>
              </a:solidFill>
              <a:effectLst/>
            </a:endParaRPr>
          </a:p>
          <a:p>
            <a:r>
              <a:rPr lang="en-GB" b="0" i="0" u="none" strike="noStrike" dirty="0">
                <a:solidFill>
                  <a:srgbClr val="FF0000"/>
                </a:solidFill>
                <a:effectLst/>
              </a:rPr>
              <a:t>​0.7044, 1.5531, 2.6327</a:t>
            </a:r>
          </a:p>
          <a:p>
            <a:r>
              <a:rPr lang="en-GB" b="0" i="0" u="none" strike="noStrike" dirty="0">
                <a:solidFill>
                  <a:srgbClr val="FF0000"/>
                </a:solidFill>
                <a:effectLst/>
              </a:rPr>
              <a:t>​</a:t>
            </a:r>
          </a:p>
          <a:p>
            <a:r>
              <a:rPr lang="en-GB" b="0" i="0" u="none" strike="noStrike" dirty="0">
                <a:solidFill>
                  <a:srgbClr val="FF0000"/>
                </a:solidFill>
                <a:effectLst/>
              </a:rPr>
              <a:t>1.1778, 2.6327, 4.6708​</a:t>
            </a:r>
            <a:endParaRPr lang="en-GB" dirty="0">
              <a:solidFill>
                <a:srgbClr val="FF0000"/>
              </a:solidFill>
            </a:endParaRPr>
          </a:p>
        </p:txBody>
      </p:sp>
      <p:sp>
        <p:nvSpPr>
          <p:cNvPr id="22" name="Left Bracket 21">
            <a:extLst>
              <a:ext uri="{FF2B5EF4-FFF2-40B4-BE49-F238E27FC236}">
                <a16:creationId xmlns:a16="http://schemas.microsoft.com/office/drawing/2014/main" id="{3EE33B56-93A5-EF31-7F17-14439FDAD158}"/>
              </a:ext>
            </a:extLst>
          </p:cNvPr>
          <p:cNvSpPr/>
          <p:nvPr/>
        </p:nvSpPr>
        <p:spPr>
          <a:xfrm>
            <a:off x="8738291" y="1652634"/>
            <a:ext cx="72009" cy="1555939"/>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3" name="Left Bracket 22">
            <a:extLst>
              <a:ext uri="{FF2B5EF4-FFF2-40B4-BE49-F238E27FC236}">
                <a16:creationId xmlns:a16="http://schemas.microsoft.com/office/drawing/2014/main" id="{8D70B015-3B03-8B85-346B-1DEA5AC6AD50}"/>
              </a:ext>
            </a:extLst>
          </p:cNvPr>
          <p:cNvSpPr/>
          <p:nvPr/>
        </p:nvSpPr>
        <p:spPr>
          <a:xfrm rot="10800000">
            <a:off x="11275015" y="1613328"/>
            <a:ext cx="72009" cy="1555939"/>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9E76335-0F2D-0D34-5640-0088EAD8E589}"/>
                  </a:ext>
                </a:extLst>
              </p:cNvPr>
              <p:cNvSpPr txBox="1"/>
              <p:nvPr/>
            </p:nvSpPr>
            <p:spPr>
              <a:xfrm>
                <a:off x="7058444" y="2148024"/>
                <a:ext cx="1605824" cy="395429"/>
              </a:xfrm>
              <a:prstGeom prst="rect">
                <a:avLst/>
              </a:prstGeom>
              <a:noFill/>
            </p:spPr>
            <p:txBody>
              <a:bodyPr wrap="none" rtlCol="0">
                <a:spAutoFit/>
              </a:bodyPr>
              <a:lstStyle/>
              <a:p>
                <a:r>
                  <a:rPr lang="en-GB" dirty="0"/>
                  <a:t>Divide by </a:t>
                </a:r>
                <a14:m>
                  <m:oMath xmlns:m="http://schemas.openxmlformats.org/officeDocument/2006/math">
                    <m:rad>
                      <m:radPr>
                        <m:degHide m:val="on"/>
                        <m:ctrlPr>
                          <a:rPr lang="en-GB" i="1" smtClean="0">
                            <a:latin typeface="Cambria Math" panose="02040503050406030204" pitchFamily="18" charset="0"/>
                          </a:rPr>
                        </m:ctrlPr>
                      </m:radPr>
                      <m:deg/>
                      <m:e>
                        <m:r>
                          <a:rPr lang="en-GB" b="0" i="1" smtClean="0">
                            <a:latin typeface="Cambria Math" panose="02040503050406030204" pitchFamily="18" charset="0"/>
                          </a:rPr>
                          <m:t>3</m:t>
                        </m:r>
                      </m:e>
                    </m:rad>
                  </m:oMath>
                </a14:m>
                <a:r>
                  <a:rPr lang="en-GB" dirty="0"/>
                  <a:t>  </a:t>
                </a:r>
              </a:p>
            </p:txBody>
          </p:sp>
        </mc:Choice>
        <mc:Fallback xmlns="">
          <p:sp>
            <p:nvSpPr>
              <p:cNvPr id="24" name="TextBox 23">
                <a:extLst>
                  <a:ext uri="{FF2B5EF4-FFF2-40B4-BE49-F238E27FC236}">
                    <a16:creationId xmlns:a16="http://schemas.microsoft.com/office/drawing/2014/main" id="{59E76335-0F2D-0D34-5640-0088EAD8E589}"/>
                  </a:ext>
                </a:extLst>
              </p:cNvPr>
              <p:cNvSpPr txBox="1">
                <a:spLocks noRot="1" noChangeAspect="1" noMove="1" noResize="1" noEditPoints="1" noAdjustHandles="1" noChangeArrowheads="1" noChangeShapeType="1" noTextEdit="1"/>
              </p:cNvSpPr>
              <p:nvPr/>
            </p:nvSpPr>
            <p:spPr>
              <a:xfrm>
                <a:off x="7058444" y="2148024"/>
                <a:ext cx="1605824" cy="395429"/>
              </a:xfrm>
              <a:prstGeom prst="rect">
                <a:avLst/>
              </a:prstGeom>
              <a:blipFill>
                <a:blip r:embed="rId3"/>
                <a:stretch>
                  <a:fillRect l="-3125" b="-21212"/>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E0F6167B-BBC2-F1E9-FAAE-B17277E7BB13}"/>
              </a:ext>
            </a:extLst>
          </p:cNvPr>
          <p:cNvSpPr txBox="1"/>
          <p:nvPr/>
        </p:nvSpPr>
        <p:spPr>
          <a:xfrm>
            <a:off x="266440" y="4274983"/>
            <a:ext cx="5491219" cy="646331"/>
          </a:xfrm>
          <a:prstGeom prst="rect">
            <a:avLst/>
          </a:prstGeom>
          <a:noFill/>
        </p:spPr>
        <p:txBody>
          <a:bodyPr wrap="square">
            <a:spAutoFit/>
          </a:bodyPr>
          <a:lstStyle/>
          <a:p>
            <a:r>
              <a:rPr lang="en-GB" b="0" i="0" u="none" strike="noStrike" dirty="0">
                <a:solidFill>
                  <a:srgbClr val="000000"/>
                </a:solidFill>
                <a:effectLst/>
                <a:latin typeface="Gill Sans MT" panose="020B0502020104020203" pitchFamily="34" charset="77"/>
              </a:rPr>
              <a:t>Then apply </a:t>
            </a:r>
            <a:r>
              <a:rPr lang="en-GB" b="0" i="0" u="none" strike="noStrike" dirty="0" err="1">
                <a:solidFill>
                  <a:srgbClr val="000000"/>
                </a:solidFill>
                <a:effectLst/>
                <a:latin typeface="Gill Sans MT" panose="020B0502020104020203" pitchFamily="34" charset="77"/>
              </a:rPr>
              <a:t>softmax</a:t>
            </a:r>
            <a:r>
              <a:rPr lang="en-GB" b="0" i="0" u="none" strike="noStrike" dirty="0">
                <a:solidFill>
                  <a:srgbClr val="000000"/>
                </a:solidFill>
                <a:effectLst/>
                <a:latin typeface="Gill Sans MT" panose="020B0502020104020203" pitchFamily="34" charset="77"/>
              </a:rPr>
              <a:t> to these scores to normalise them into probabilities:</a:t>
            </a:r>
            <a:endParaRPr lang="en-GB" dirty="0">
              <a:latin typeface="Gill Sans MT" panose="020B0502020104020203" pitchFamily="34" charset="77"/>
            </a:endParaRPr>
          </a:p>
        </p:txBody>
      </p:sp>
      <p:pic>
        <p:nvPicPr>
          <p:cNvPr id="32" name="Picture 31" descr="A number of numbers in purple&#10;&#10;Description automatically generated">
            <a:extLst>
              <a:ext uri="{FF2B5EF4-FFF2-40B4-BE49-F238E27FC236}">
                <a16:creationId xmlns:a16="http://schemas.microsoft.com/office/drawing/2014/main" id="{175B40A4-8D2C-824E-EE8D-0C3221B201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3173" y="4684260"/>
            <a:ext cx="2120900" cy="1346200"/>
          </a:xfrm>
          <a:prstGeom prst="rect">
            <a:avLst/>
          </a:prstGeom>
        </p:spPr>
      </p:pic>
      <p:sp>
        <p:nvSpPr>
          <p:cNvPr id="34" name="TextBox 33">
            <a:extLst>
              <a:ext uri="{FF2B5EF4-FFF2-40B4-BE49-F238E27FC236}">
                <a16:creationId xmlns:a16="http://schemas.microsoft.com/office/drawing/2014/main" id="{9122A6E1-4CC6-A223-B6C5-BE68369D6DCB}"/>
              </a:ext>
            </a:extLst>
          </p:cNvPr>
          <p:cNvSpPr txBox="1"/>
          <p:nvPr/>
        </p:nvSpPr>
        <p:spPr>
          <a:xfrm>
            <a:off x="10704512" y="4509120"/>
            <a:ext cx="325730" cy="369332"/>
          </a:xfrm>
          <a:prstGeom prst="rect">
            <a:avLst/>
          </a:prstGeom>
          <a:noFill/>
        </p:spPr>
        <p:txBody>
          <a:bodyPr wrap="none" rtlCol="0">
            <a:spAutoFit/>
          </a:bodyPr>
          <a:lstStyle/>
          <a:p>
            <a:r>
              <a:rPr lang="en-GB" dirty="0"/>
              <a:t>T</a:t>
            </a:r>
          </a:p>
        </p:txBody>
      </p:sp>
      <p:sp>
        <p:nvSpPr>
          <p:cNvPr id="35" name="TextBox 34">
            <a:extLst>
              <a:ext uri="{FF2B5EF4-FFF2-40B4-BE49-F238E27FC236}">
                <a16:creationId xmlns:a16="http://schemas.microsoft.com/office/drawing/2014/main" id="{A3C3B227-488A-0FB9-4F59-7BF5757627A8}"/>
              </a:ext>
            </a:extLst>
          </p:cNvPr>
          <p:cNvSpPr txBox="1"/>
          <p:nvPr/>
        </p:nvSpPr>
        <p:spPr>
          <a:xfrm>
            <a:off x="8854360" y="4027642"/>
            <a:ext cx="530915" cy="369332"/>
          </a:xfrm>
          <a:prstGeom prst="rect">
            <a:avLst/>
          </a:prstGeom>
          <a:noFill/>
        </p:spPr>
        <p:txBody>
          <a:bodyPr wrap="non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X.V</a:t>
            </a:r>
          </a:p>
        </p:txBody>
      </p:sp>
      <p:cxnSp>
        <p:nvCxnSpPr>
          <p:cNvPr id="37" name="Straight Arrow Connector 36">
            <a:extLst>
              <a:ext uri="{FF2B5EF4-FFF2-40B4-BE49-F238E27FC236}">
                <a16:creationId xmlns:a16="http://schemas.microsoft.com/office/drawing/2014/main" id="{A8C4DB60-E873-DCD0-E7FA-7C6AAE0FA3CA}"/>
              </a:ext>
            </a:extLst>
          </p:cNvPr>
          <p:cNvCxnSpPr/>
          <p:nvPr/>
        </p:nvCxnSpPr>
        <p:spPr>
          <a:xfrm>
            <a:off x="9408368" y="4469999"/>
            <a:ext cx="288032" cy="36031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8" name="Straight Arrow Connector 37">
            <a:extLst>
              <a:ext uri="{FF2B5EF4-FFF2-40B4-BE49-F238E27FC236}">
                <a16:creationId xmlns:a16="http://schemas.microsoft.com/office/drawing/2014/main" id="{6860D008-05B4-F14A-748A-681785FCB1A2}"/>
              </a:ext>
            </a:extLst>
          </p:cNvPr>
          <p:cNvCxnSpPr>
            <a:cxnSpLocks/>
          </p:cNvCxnSpPr>
          <p:nvPr/>
        </p:nvCxnSpPr>
        <p:spPr>
          <a:xfrm>
            <a:off x="5409142" y="5418188"/>
            <a:ext cx="902882"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0" name="Straight Arrow Connector 39">
            <a:extLst>
              <a:ext uri="{FF2B5EF4-FFF2-40B4-BE49-F238E27FC236}">
                <a16:creationId xmlns:a16="http://schemas.microsoft.com/office/drawing/2014/main" id="{4C755981-98C8-2D51-B13E-5C0D476A0509}"/>
              </a:ext>
            </a:extLst>
          </p:cNvPr>
          <p:cNvCxnSpPr>
            <a:cxnSpLocks/>
          </p:cNvCxnSpPr>
          <p:nvPr/>
        </p:nvCxnSpPr>
        <p:spPr>
          <a:xfrm flipV="1">
            <a:off x="3660196" y="2116144"/>
            <a:ext cx="755248" cy="734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2" name="Straight Arrow Connector 41">
            <a:extLst>
              <a:ext uri="{FF2B5EF4-FFF2-40B4-BE49-F238E27FC236}">
                <a16:creationId xmlns:a16="http://schemas.microsoft.com/office/drawing/2014/main" id="{D6418DD5-13FA-E7B1-1FFD-62C174DA1655}"/>
              </a:ext>
            </a:extLst>
          </p:cNvPr>
          <p:cNvCxnSpPr>
            <a:cxnSpLocks/>
          </p:cNvCxnSpPr>
          <p:nvPr/>
        </p:nvCxnSpPr>
        <p:spPr>
          <a:xfrm flipV="1">
            <a:off x="3714254" y="2604721"/>
            <a:ext cx="581223" cy="77018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4" name="Straight Arrow Connector 43">
            <a:extLst>
              <a:ext uri="{FF2B5EF4-FFF2-40B4-BE49-F238E27FC236}">
                <a16:creationId xmlns:a16="http://schemas.microsoft.com/office/drawing/2014/main" id="{B2F9C227-E209-3214-7775-59A8C8BA9077}"/>
              </a:ext>
            </a:extLst>
          </p:cNvPr>
          <p:cNvCxnSpPr>
            <a:cxnSpLocks/>
          </p:cNvCxnSpPr>
          <p:nvPr/>
        </p:nvCxnSpPr>
        <p:spPr>
          <a:xfrm flipH="1">
            <a:off x="5609099" y="3409158"/>
            <a:ext cx="2876995" cy="8847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1C6C9CFC-77DE-D286-1946-2034DE612AC6}"/>
                  </a:ext>
                </a:extLst>
              </p14:cNvPr>
              <p14:cNvContentPartPr/>
              <p14:nvPr/>
            </p14:nvContentPartPr>
            <p14:xfrm>
              <a:off x="329040" y="240480"/>
              <a:ext cx="10553040" cy="6131520"/>
            </p14:xfrm>
          </p:contentPart>
        </mc:Choice>
        <mc:Fallback>
          <p:pic>
            <p:nvPicPr>
              <p:cNvPr id="3" name="Ink 2">
                <a:extLst>
                  <a:ext uri="{FF2B5EF4-FFF2-40B4-BE49-F238E27FC236}">
                    <a16:creationId xmlns:a16="http://schemas.microsoft.com/office/drawing/2014/main" id="{1C6C9CFC-77DE-D286-1946-2034DE612AC6}"/>
                  </a:ext>
                </a:extLst>
              </p:cNvPr>
              <p:cNvPicPr/>
              <p:nvPr/>
            </p:nvPicPr>
            <p:blipFill>
              <a:blip r:embed="rId6"/>
              <a:stretch>
                <a:fillRect/>
              </a:stretch>
            </p:blipFill>
            <p:spPr>
              <a:xfrm>
                <a:off x="319680" y="231120"/>
                <a:ext cx="10571760" cy="6150240"/>
              </a:xfrm>
              <a:prstGeom prst="rect">
                <a:avLst/>
              </a:prstGeom>
            </p:spPr>
          </p:pic>
        </mc:Fallback>
      </mc:AlternateContent>
      <p:pic>
        <p:nvPicPr>
          <p:cNvPr id="15" name="Picture 14" descr="A mathematical equation with numbers and symbols&#10;&#10;Description automatically generated with medium confidence">
            <a:extLst>
              <a:ext uri="{FF2B5EF4-FFF2-40B4-BE49-F238E27FC236}">
                <a16:creationId xmlns:a16="http://schemas.microsoft.com/office/drawing/2014/main" id="{11CFBC5C-D136-E54F-57E9-01BF4C03B2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6440" y="5285489"/>
            <a:ext cx="2540000" cy="1003300"/>
          </a:xfrm>
          <a:prstGeom prst="rect">
            <a:avLst/>
          </a:prstGeom>
        </p:spPr>
      </p:pic>
      <p:pic>
        <p:nvPicPr>
          <p:cNvPr id="25" name="Picture 24" descr="A number of numbers on a white background&#10;&#10;Description automatically generated">
            <a:extLst>
              <a:ext uri="{FF2B5EF4-FFF2-40B4-BE49-F238E27FC236}">
                <a16:creationId xmlns:a16="http://schemas.microsoft.com/office/drawing/2014/main" id="{571F7FDC-2E6B-3619-749F-F54A2F38C43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59854" y="5030249"/>
            <a:ext cx="2447627" cy="946724"/>
          </a:xfrm>
          <a:prstGeom prst="rect">
            <a:avLst/>
          </a:prstGeom>
        </p:spPr>
      </p:pic>
      <p:pic>
        <p:nvPicPr>
          <p:cNvPr id="27" name="Picture 26" descr="A number of numbers on a white background&#10;&#10;Description automatically generated">
            <a:extLst>
              <a:ext uri="{FF2B5EF4-FFF2-40B4-BE49-F238E27FC236}">
                <a16:creationId xmlns:a16="http://schemas.microsoft.com/office/drawing/2014/main" id="{6350AFB2-701D-C186-A2B6-FCA3114C52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0185" y="4878452"/>
            <a:ext cx="2545911" cy="984739"/>
          </a:xfrm>
          <a:prstGeom prst="rect">
            <a:avLst/>
          </a:prstGeom>
        </p:spPr>
      </p:pic>
      <mc:AlternateContent xmlns:mc="http://schemas.openxmlformats.org/markup-compatibility/2006">
        <mc:Choice xmlns:p14="http://schemas.microsoft.com/office/powerpoint/2010/main" Requires="p14">
          <p:contentPart p14:bwMode="auto" r:id="rId9">
            <p14:nvContentPartPr>
              <p14:cNvPr id="13" name="Ink 12">
                <a:extLst>
                  <a:ext uri="{FF2B5EF4-FFF2-40B4-BE49-F238E27FC236}">
                    <a16:creationId xmlns:a16="http://schemas.microsoft.com/office/drawing/2014/main" id="{85F0590E-8667-C399-2562-AE69950AE277}"/>
                  </a:ext>
                </a:extLst>
              </p14:cNvPr>
              <p14:cNvContentPartPr/>
              <p14:nvPr/>
            </p14:nvContentPartPr>
            <p14:xfrm>
              <a:off x="1576800" y="879120"/>
              <a:ext cx="9540720" cy="5406120"/>
            </p14:xfrm>
          </p:contentPart>
        </mc:Choice>
        <mc:Fallback>
          <p:pic>
            <p:nvPicPr>
              <p:cNvPr id="13" name="Ink 12">
                <a:extLst>
                  <a:ext uri="{FF2B5EF4-FFF2-40B4-BE49-F238E27FC236}">
                    <a16:creationId xmlns:a16="http://schemas.microsoft.com/office/drawing/2014/main" id="{85F0590E-8667-C399-2562-AE69950AE277}"/>
                  </a:ext>
                </a:extLst>
              </p:cNvPr>
              <p:cNvPicPr/>
              <p:nvPr/>
            </p:nvPicPr>
            <p:blipFill>
              <a:blip r:embed="rId10"/>
              <a:stretch>
                <a:fillRect/>
              </a:stretch>
            </p:blipFill>
            <p:spPr>
              <a:xfrm>
                <a:off x="1567440" y="869760"/>
                <a:ext cx="9559440" cy="5424840"/>
              </a:xfrm>
              <a:prstGeom prst="rect">
                <a:avLst/>
              </a:prstGeom>
            </p:spPr>
          </p:pic>
        </mc:Fallback>
      </mc:AlternateContent>
    </p:spTree>
    <p:extLst>
      <p:ext uri="{BB962C8B-B14F-4D97-AF65-F5344CB8AC3E}">
        <p14:creationId xmlns:p14="http://schemas.microsoft.com/office/powerpoint/2010/main" val="1030166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B803E-BF60-D9FD-8958-8DC336AB717B}"/>
              </a:ext>
            </a:extLst>
          </p:cNvPr>
          <p:cNvSpPr>
            <a:spLocks noGrp="1"/>
          </p:cNvSpPr>
          <p:nvPr>
            <p:ph type="title"/>
          </p:nvPr>
        </p:nvSpPr>
        <p:spPr/>
        <p:txBody>
          <a:bodyPr/>
          <a:lstStyle/>
          <a:p>
            <a:r>
              <a:rPr lang="en-GB" dirty="0"/>
              <a:t>Self-attention in matrix form**</a:t>
            </a:r>
          </a:p>
        </p:txBody>
      </p:sp>
      <p:sp>
        <p:nvSpPr>
          <p:cNvPr id="3" name="Slide Number Placeholder 2">
            <a:extLst>
              <a:ext uri="{FF2B5EF4-FFF2-40B4-BE49-F238E27FC236}">
                <a16:creationId xmlns:a16="http://schemas.microsoft.com/office/drawing/2014/main" id="{4B5685CF-B6A1-4FD2-28BB-D896B148DE8B}"/>
              </a:ext>
            </a:extLst>
          </p:cNvPr>
          <p:cNvSpPr>
            <a:spLocks noGrp="1"/>
          </p:cNvSpPr>
          <p:nvPr>
            <p:ph type="sldNum" sz="quarter" idx="12"/>
          </p:nvPr>
        </p:nvSpPr>
        <p:spPr/>
        <p:txBody>
          <a:bodyPr/>
          <a:lstStyle/>
          <a:p>
            <a:fld id="{BB98F552-A29D-2D4E-8192-F20670493719}" type="slidenum">
              <a:rPr lang="en-GB" altLang="en-US" smtClean="0"/>
              <a:pPr/>
              <a:t>17</a:t>
            </a:fld>
            <a:endParaRPr lang="en-GB" altLang="en-US" dirty="0"/>
          </a:p>
        </p:txBody>
      </p:sp>
      <p:pic>
        <p:nvPicPr>
          <p:cNvPr id="5" name="Picture 4" descr="Diagram, schematic&#10;&#10;Description automatically generated">
            <a:extLst>
              <a:ext uri="{FF2B5EF4-FFF2-40B4-BE49-F238E27FC236}">
                <a16:creationId xmlns:a16="http://schemas.microsoft.com/office/drawing/2014/main" id="{6F975CA6-A693-F644-ED80-679407CFD5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2560" y="1323345"/>
            <a:ext cx="8724691" cy="5058407"/>
          </a:xfrm>
          <a:prstGeom prst="rect">
            <a:avLst/>
          </a:prstGeom>
        </p:spPr>
      </p:pic>
      <p:sp>
        <p:nvSpPr>
          <p:cNvPr id="4" name="TextBox 3">
            <a:extLst>
              <a:ext uri="{FF2B5EF4-FFF2-40B4-BE49-F238E27FC236}">
                <a16:creationId xmlns:a16="http://schemas.microsoft.com/office/drawing/2014/main" id="{55ECFE4F-B62A-DF3D-ABB7-693CF1CD569C}"/>
              </a:ext>
            </a:extLst>
          </p:cNvPr>
          <p:cNvSpPr txBox="1"/>
          <p:nvPr/>
        </p:nvSpPr>
        <p:spPr>
          <a:xfrm>
            <a:off x="839416" y="6381751"/>
            <a:ext cx="5486400" cy="253916"/>
          </a:xfrm>
          <a:prstGeom prst="rect">
            <a:avLst/>
          </a:prstGeom>
          <a:noFill/>
        </p:spPr>
        <p:txBody>
          <a:bodyPr wrap="square">
            <a:spAutoFit/>
          </a:bodyPr>
          <a:lstStyle/>
          <a:p>
            <a:r>
              <a:rPr lang="en-GB" sz="1000" dirty="0">
                <a:solidFill>
                  <a:srgbClr val="003D7D"/>
                </a:solidFill>
                <a:latin typeface="Gill Sans MT" panose="020B0502020104020203" pitchFamily="34" charset="77"/>
                <a:ea typeface="Helvetica Neue" panose="02000503000000020004" pitchFamily="2" charset="0"/>
                <a:cs typeface="Helvetica Neue" panose="02000503000000020004" pitchFamily="2" charset="0"/>
              </a:rPr>
              <a:t>Understanding Deep Learning, Simon J.D. Prince,  MIT Press. </a:t>
            </a:r>
            <a:endParaRPr lang="en-GB" sz="1000" dirty="0"/>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37000847-1ADC-807F-A1B3-353DC1C5867D}"/>
                  </a:ext>
                </a:extLst>
              </p14:cNvPr>
              <p14:cNvContentPartPr/>
              <p14:nvPr/>
            </p14:nvContentPartPr>
            <p14:xfrm>
              <a:off x="2349360" y="1458720"/>
              <a:ext cx="7797600" cy="3956400"/>
            </p14:xfrm>
          </p:contentPart>
        </mc:Choice>
        <mc:Fallback>
          <p:pic>
            <p:nvPicPr>
              <p:cNvPr id="6" name="Ink 5">
                <a:extLst>
                  <a:ext uri="{FF2B5EF4-FFF2-40B4-BE49-F238E27FC236}">
                    <a16:creationId xmlns:a16="http://schemas.microsoft.com/office/drawing/2014/main" id="{37000847-1ADC-807F-A1B3-353DC1C5867D}"/>
                  </a:ext>
                </a:extLst>
              </p:cNvPr>
              <p:cNvPicPr/>
              <p:nvPr/>
            </p:nvPicPr>
            <p:blipFill>
              <a:blip r:embed="rId4"/>
              <a:stretch>
                <a:fillRect/>
              </a:stretch>
            </p:blipFill>
            <p:spPr>
              <a:xfrm>
                <a:off x="2340000" y="1449360"/>
                <a:ext cx="7816320" cy="3975120"/>
              </a:xfrm>
              <a:prstGeom prst="rect">
                <a:avLst/>
              </a:prstGeom>
            </p:spPr>
          </p:pic>
        </mc:Fallback>
      </mc:AlternateContent>
    </p:spTree>
    <p:extLst>
      <p:ext uri="{BB962C8B-B14F-4D97-AF65-F5344CB8AC3E}">
        <p14:creationId xmlns:p14="http://schemas.microsoft.com/office/powerpoint/2010/main" val="916717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5B5162-D01F-19B8-9EB4-727EF9F0B1D8}"/>
              </a:ext>
            </a:extLst>
          </p:cNvPr>
          <p:cNvSpPr>
            <a:spLocks noGrp="1"/>
          </p:cNvSpPr>
          <p:nvPr>
            <p:ph type="title"/>
          </p:nvPr>
        </p:nvSpPr>
        <p:spPr/>
        <p:txBody>
          <a:bodyPr/>
          <a:lstStyle/>
          <a:p>
            <a:r>
              <a:rPr lang="en-GB" dirty="0"/>
              <a:t>Multi-head attention**</a:t>
            </a:r>
          </a:p>
        </p:txBody>
      </p:sp>
      <p:sp>
        <p:nvSpPr>
          <p:cNvPr id="4" name="Slide Number Placeholder 3">
            <a:extLst>
              <a:ext uri="{FF2B5EF4-FFF2-40B4-BE49-F238E27FC236}">
                <a16:creationId xmlns:a16="http://schemas.microsoft.com/office/drawing/2014/main" id="{F1BAE518-F77C-0852-1CFC-611BCD3C9640}"/>
              </a:ext>
            </a:extLst>
          </p:cNvPr>
          <p:cNvSpPr>
            <a:spLocks noGrp="1"/>
          </p:cNvSpPr>
          <p:nvPr>
            <p:ph type="sldNum" sz="quarter" idx="12"/>
          </p:nvPr>
        </p:nvSpPr>
        <p:spPr/>
        <p:txBody>
          <a:bodyPr/>
          <a:lstStyle/>
          <a:p>
            <a:fld id="{44E22EE9-B8A0-0641-9265-052CFE9B95A7}" type="slidenum">
              <a:rPr lang="en-GB" altLang="en-US" smtClean="0"/>
              <a:pPr/>
              <a:t>18</a:t>
            </a:fld>
            <a:endParaRPr lang="en-GB" altLang="en-US" dirty="0"/>
          </a:p>
        </p:txBody>
      </p:sp>
      <p:pic>
        <p:nvPicPr>
          <p:cNvPr id="7" name="Picture 6" descr="Diagram, schematic&#10;&#10;Description automatically generated">
            <a:extLst>
              <a:ext uri="{FF2B5EF4-FFF2-40B4-BE49-F238E27FC236}">
                <a16:creationId xmlns:a16="http://schemas.microsoft.com/office/drawing/2014/main" id="{372061E5-F1DD-0CA7-B123-407D601CF2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1159" y="981728"/>
            <a:ext cx="6653539" cy="5366770"/>
          </a:xfrm>
          <a:prstGeom prst="rect">
            <a:avLst/>
          </a:prstGeom>
        </p:spPr>
      </p:pic>
      <p:sp>
        <p:nvSpPr>
          <p:cNvPr id="2" name="TextBox 1">
            <a:extLst>
              <a:ext uri="{FF2B5EF4-FFF2-40B4-BE49-F238E27FC236}">
                <a16:creationId xmlns:a16="http://schemas.microsoft.com/office/drawing/2014/main" id="{92679140-D320-6F08-2C17-0ABCB645F9C5}"/>
              </a:ext>
            </a:extLst>
          </p:cNvPr>
          <p:cNvSpPr txBox="1"/>
          <p:nvPr/>
        </p:nvSpPr>
        <p:spPr>
          <a:xfrm>
            <a:off x="627884" y="6551613"/>
            <a:ext cx="5486400" cy="253916"/>
          </a:xfrm>
          <a:prstGeom prst="rect">
            <a:avLst/>
          </a:prstGeom>
          <a:noFill/>
        </p:spPr>
        <p:txBody>
          <a:bodyPr wrap="square">
            <a:spAutoFit/>
          </a:bodyPr>
          <a:lstStyle/>
          <a:p>
            <a:r>
              <a:rPr lang="en-GB" sz="1000" dirty="0">
                <a:solidFill>
                  <a:srgbClr val="003D7D"/>
                </a:solidFill>
                <a:latin typeface="Gill Sans MT" panose="020B0502020104020203" pitchFamily="34" charset="77"/>
                <a:ea typeface="Helvetica Neue" panose="02000503000000020004" pitchFamily="2" charset="0"/>
                <a:cs typeface="Helvetica Neue" panose="02000503000000020004" pitchFamily="2" charset="0"/>
              </a:rPr>
              <a:t>Understanding Deep Learning, Simon J.D. Prince,  MIT Press. </a:t>
            </a:r>
            <a:endParaRPr lang="en-GB" sz="1000" dirty="0"/>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2F99082B-C8D9-142A-EF29-C2942AF95E74}"/>
                  </a:ext>
                </a:extLst>
              </p14:cNvPr>
              <p14:cNvContentPartPr/>
              <p14:nvPr/>
            </p14:nvContentPartPr>
            <p14:xfrm>
              <a:off x="942480" y="865080"/>
              <a:ext cx="2241720" cy="4898160"/>
            </p14:xfrm>
          </p:contentPart>
        </mc:Choice>
        <mc:Fallback>
          <p:pic>
            <p:nvPicPr>
              <p:cNvPr id="3" name="Ink 2">
                <a:extLst>
                  <a:ext uri="{FF2B5EF4-FFF2-40B4-BE49-F238E27FC236}">
                    <a16:creationId xmlns:a16="http://schemas.microsoft.com/office/drawing/2014/main" id="{2F99082B-C8D9-142A-EF29-C2942AF95E74}"/>
                  </a:ext>
                </a:extLst>
              </p:cNvPr>
              <p:cNvPicPr/>
              <p:nvPr/>
            </p:nvPicPr>
            <p:blipFill>
              <a:blip r:embed="rId4"/>
              <a:stretch>
                <a:fillRect/>
              </a:stretch>
            </p:blipFill>
            <p:spPr>
              <a:xfrm>
                <a:off x="933120" y="855720"/>
                <a:ext cx="2260440" cy="4916880"/>
              </a:xfrm>
              <a:prstGeom prst="rect">
                <a:avLst/>
              </a:prstGeom>
            </p:spPr>
          </p:pic>
        </mc:Fallback>
      </mc:AlternateContent>
    </p:spTree>
    <p:extLst>
      <p:ext uri="{BB962C8B-B14F-4D97-AF65-F5344CB8AC3E}">
        <p14:creationId xmlns:p14="http://schemas.microsoft.com/office/powerpoint/2010/main" val="2515885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1E68-8879-156A-5183-C57968C499CE}"/>
              </a:ext>
            </a:extLst>
          </p:cNvPr>
          <p:cNvSpPr>
            <a:spLocks noGrp="1"/>
          </p:cNvSpPr>
          <p:nvPr>
            <p:ph type="title"/>
          </p:nvPr>
        </p:nvSpPr>
        <p:spPr/>
        <p:txBody>
          <a:bodyPr/>
          <a:lstStyle/>
          <a:p>
            <a:r>
              <a:rPr lang="en-GB" dirty="0"/>
              <a:t>Transformer layers*</a:t>
            </a:r>
          </a:p>
        </p:txBody>
      </p:sp>
      <p:sp>
        <p:nvSpPr>
          <p:cNvPr id="3" name="Slide Number Placeholder 2">
            <a:extLst>
              <a:ext uri="{FF2B5EF4-FFF2-40B4-BE49-F238E27FC236}">
                <a16:creationId xmlns:a16="http://schemas.microsoft.com/office/drawing/2014/main" id="{2A7794BF-58D2-C6BD-DD04-E62509CD2CE0}"/>
              </a:ext>
            </a:extLst>
          </p:cNvPr>
          <p:cNvSpPr>
            <a:spLocks noGrp="1"/>
          </p:cNvSpPr>
          <p:nvPr>
            <p:ph type="sldNum" sz="quarter" idx="12"/>
          </p:nvPr>
        </p:nvSpPr>
        <p:spPr/>
        <p:txBody>
          <a:bodyPr/>
          <a:lstStyle/>
          <a:p>
            <a:fld id="{BB98F552-A29D-2D4E-8192-F20670493719}" type="slidenum">
              <a:rPr lang="en-GB" altLang="en-US" smtClean="0"/>
              <a:pPr/>
              <a:t>19</a:t>
            </a:fld>
            <a:endParaRPr lang="en-GB" altLang="en-US" dirty="0"/>
          </a:p>
        </p:txBody>
      </p:sp>
      <p:pic>
        <p:nvPicPr>
          <p:cNvPr id="5" name="Picture 4" descr="Diagram&#10;&#10;Description automatically generated">
            <a:extLst>
              <a:ext uri="{FF2B5EF4-FFF2-40B4-BE49-F238E27FC236}">
                <a16:creationId xmlns:a16="http://schemas.microsoft.com/office/drawing/2014/main" id="{60F24340-CD80-FA7B-2E51-1483033838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416" y="1116014"/>
            <a:ext cx="9505056" cy="2996887"/>
          </a:xfrm>
          <a:prstGeom prst="rect">
            <a:avLst/>
          </a:prstGeom>
        </p:spPr>
      </p:pic>
      <p:sp>
        <p:nvSpPr>
          <p:cNvPr id="6" name="TextBox 5">
            <a:extLst>
              <a:ext uri="{FF2B5EF4-FFF2-40B4-BE49-F238E27FC236}">
                <a16:creationId xmlns:a16="http://schemas.microsoft.com/office/drawing/2014/main" id="{EADB9072-934F-6606-FC15-E0F5D1A9DE7A}"/>
              </a:ext>
            </a:extLst>
          </p:cNvPr>
          <p:cNvSpPr txBox="1"/>
          <p:nvPr/>
        </p:nvSpPr>
        <p:spPr>
          <a:xfrm>
            <a:off x="839416" y="6381751"/>
            <a:ext cx="5486400" cy="253916"/>
          </a:xfrm>
          <a:prstGeom prst="rect">
            <a:avLst/>
          </a:prstGeom>
          <a:noFill/>
        </p:spPr>
        <p:txBody>
          <a:bodyPr wrap="square">
            <a:spAutoFit/>
          </a:bodyPr>
          <a:lstStyle/>
          <a:p>
            <a:r>
              <a:rPr lang="en-GB" sz="1000" dirty="0">
                <a:solidFill>
                  <a:srgbClr val="003D7D"/>
                </a:solidFill>
                <a:latin typeface="Gill Sans MT" panose="020B0502020104020203" pitchFamily="34" charset="77"/>
                <a:ea typeface="Helvetica Neue" panose="02000503000000020004" pitchFamily="2" charset="0"/>
                <a:cs typeface="Helvetica Neue" panose="02000503000000020004" pitchFamily="2" charset="0"/>
              </a:rPr>
              <a:t>Understanding Deep Learning, Simon J.D. Prince,  MIT Press. </a:t>
            </a:r>
            <a:endParaRPr lang="en-GB" sz="1000" dirty="0"/>
          </a:p>
        </p:txBody>
      </p:sp>
      <p:pic>
        <p:nvPicPr>
          <p:cNvPr id="8" name="Picture 7" descr="A computer screen shot of a computer&#10;&#10;Description automatically generated">
            <a:extLst>
              <a:ext uri="{FF2B5EF4-FFF2-40B4-BE49-F238E27FC236}">
                <a16:creationId xmlns:a16="http://schemas.microsoft.com/office/drawing/2014/main" id="{A2B341F7-A24A-85B3-2099-63B833580034}"/>
              </a:ext>
            </a:extLst>
          </p:cNvPr>
          <p:cNvPicPr>
            <a:picLocks noChangeAspect="1"/>
          </p:cNvPicPr>
          <p:nvPr/>
        </p:nvPicPr>
        <p:blipFill rotWithShape="1">
          <a:blip r:embed="rId3"/>
          <a:srcRect l="10427" t="66538" r="4314"/>
          <a:stretch/>
        </p:blipFill>
        <p:spPr>
          <a:xfrm>
            <a:off x="1631504" y="4095373"/>
            <a:ext cx="8380223" cy="2302325"/>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10890C2E-7CEA-CCA6-364B-C9236131E85B}"/>
                  </a:ext>
                </a:extLst>
              </p14:cNvPr>
              <p14:cNvContentPartPr/>
              <p14:nvPr/>
            </p14:nvContentPartPr>
            <p14:xfrm>
              <a:off x="1279800" y="4222440"/>
              <a:ext cx="9315360" cy="1806840"/>
            </p14:xfrm>
          </p:contentPart>
        </mc:Choice>
        <mc:Fallback>
          <p:pic>
            <p:nvPicPr>
              <p:cNvPr id="4" name="Ink 3">
                <a:extLst>
                  <a:ext uri="{FF2B5EF4-FFF2-40B4-BE49-F238E27FC236}">
                    <a16:creationId xmlns:a16="http://schemas.microsoft.com/office/drawing/2014/main" id="{10890C2E-7CEA-CCA6-364B-C9236131E85B}"/>
                  </a:ext>
                </a:extLst>
              </p:cNvPr>
              <p:cNvPicPr/>
              <p:nvPr/>
            </p:nvPicPr>
            <p:blipFill>
              <a:blip r:embed="rId5"/>
              <a:stretch>
                <a:fillRect/>
              </a:stretch>
            </p:blipFill>
            <p:spPr>
              <a:xfrm>
                <a:off x="1270440" y="4213080"/>
                <a:ext cx="9334080" cy="1825560"/>
              </a:xfrm>
              <a:prstGeom prst="rect">
                <a:avLst/>
              </a:prstGeom>
            </p:spPr>
          </p:pic>
        </mc:Fallback>
      </mc:AlternateContent>
    </p:spTree>
    <p:extLst>
      <p:ext uri="{BB962C8B-B14F-4D97-AF65-F5344CB8AC3E}">
        <p14:creationId xmlns:p14="http://schemas.microsoft.com/office/powerpoint/2010/main" val="1222478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8563B-ECCF-152B-EE5B-F521F5066C20}"/>
              </a:ext>
            </a:extLst>
          </p:cNvPr>
          <p:cNvSpPr>
            <a:spLocks noGrp="1"/>
          </p:cNvSpPr>
          <p:nvPr>
            <p:ph type="title"/>
          </p:nvPr>
        </p:nvSpPr>
        <p:spPr/>
        <p:txBody>
          <a:bodyPr/>
          <a:lstStyle/>
          <a:p>
            <a:r>
              <a:rPr lang="en-GB" dirty="0"/>
              <a:t>Neuroscience and AI</a:t>
            </a:r>
          </a:p>
        </p:txBody>
      </p:sp>
      <p:sp>
        <p:nvSpPr>
          <p:cNvPr id="3" name="Content Placeholder 2">
            <a:extLst>
              <a:ext uri="{FF2B5EF4-FFF2-40B4-BE49-F238E27FC236}">
                <a16:creationId xmlns:a16="http://schemas.microsoft.com/office/drawing/2014/main" id="{0D4EFA5C-9055-184F-ECBE-8D67BF61179D}"/>
              </a:ext>
            </a:extLst>
          </p:cNvPr>
          <p:cNvSpPr>
            <a:spLocks noGrp="1"/>
          </p:cNvSpPr>
          <p:nvPr>
            <p:ph idx="1"/>
          </p:nvPr>
        </p:nvSpPr>
        <p:spPr/>
        <p:txBody>
          <a:bodyPr/>
          <a:lstStyle/>
          <a:p>
            <a:r>
              <a:rPr lang="en-GB" dirty="0">
                <a:effectLst/>
              </a:rPr>
              <a:t>Neuroscience provides a rich source of </a:t>
            </a:r>
            <a:r>
              <a:rPr lang="en-GB" b="1" i="1" dirty="0">
                <a:solidFill>
                  <a:srgbClr val="FF0000"/>
                </a:solidFill>
                <a:effectLst/>
              </a:rPr>
              <a:t>inspiration</a:t>
            </a:r>
            <a:r>
              <a:rPr lang="en-GB" dirty="0">
                <a:effectLst/>
              </a:rPr>
              <a:t> for new types of algorithms and architectures.</a:t>
            </a:r>
          </a:p>
          <a:p>
            <a:r>
              <a:rPr lang="en-GB" dirty="0"/>
              <a:t>This is often </a:t>
            </a:r>
            <a:r>
              <a:rPr lang="en-GB" dirty="0">
                <a:effectLst/>
              </a:rPr>
              <a:t>independent of and complementary to the mathematical and logic-based methods and ideas that have largely dominated traditional approaches to AI.</a:t>
            </a:r>
          </a:p>
          <a:p>
            <a:r>
              <a:rPr lang="en-GB" sz="2400" dirty="0"/>
              <a:t>Neuroscience could help to provide a systems neuroscience-level view of the brain.</a:t>
            </a:r>
          </a:p>
          <a:p>
            <a:r>
              <a:rPr lang="en-GB" sz="2400" dirty="0"/>
              <a:t>It can help view the network, architecture, functions, and representations the brain utilises. </a:t>
            </a:r>
          </a:p>
          <a:p>
            <a:r>
              <a:rPr lang="en-GB" sz="2400" dirty="0"/>
              <a:t>The precise mechanisms by which the processes/interactions are physically realised in a biological substrate are often less relevant at the implementation level (of AI models). </a:t>
            </a:r>
          </a:p>
          <a:p>
            <a:endParaRPr lang="en-GB" dirty="0">
              <a:effectLst/>
            </a:endParaRPr>
          </a:p>
          <a:p>
            <a:endParaRPr lang="en-GB" dirty="0"/>
          </a:p>
        </p:txBody>
      </p:sp>
      <p:sp>
        <p:nvSpPr>
          <p:cNvPr id="4" name="Slide Number Placeholder 3">
            <a:extLst>
              <a:ext uri="{FF2B5EF4-FFF2-40B4-BE49-F238E27FC236}">
                <a16:creationId xmlns:a16="http://schemas.microsoft.com/office/drawing/2014/main" id="{2B8DAD2C-94CC-2A42-5164-324A904EBFC9}"/>
              </a:ext>
            </a:extLst>
          </p:cNvPr>
          <p:cNvSpPr>
            <a:spLocks noGrp="1"/>
          </p:cNvSpPr>
          <p:nvPr>
            <p:ph type="sldNum" sz="quarter" idx="12"/>
          </p:nvPr>
        </p:nvSpPr>
        <p:spPr/>
        <p:txBody>
          <a:bodyPr/>
          <a:lstStyle/>
          <a:p>
            <a:fld id="{44E22EE9-B8A0-0641-9265-052CFE9B95A7}" type="slidenum">
              <a:rPr lang="en-GB" altLang="en-US" smtClean="0"/>
              <a:pPr/>
              <a:t>2</a:t>
            </a:fld>
            <a:endParaRPr lang="en-GB" altLang="en-US" dirty="0"/>
          </a:p>
        </p:txBody>
      </p:sp>
      <p:sp>
        <p:nvSpPr>
          <p:cNvPr id="6" name="TextBox 5">
            <a:extLst>
              <a:ext uri="{FF2B5EF4-FFF2-40B4-BE49-F238E27FC236}">
                <a16:creationId xmlns:a16="http://schemas.microsoft.com/office/drawing/2014/main" id="{2B92C766-DDA6-9D13-54EB-6F1DA55671BC}"/>
              </a:ext>
            </a:extLst>
          </p:cNvPr>
          <p:cNvSpPr txBox="1"/>
          <p:nvPr/>
        </p:nvSpPr>
        <p:spPr>
          <a:xfrm>
            <a:off x="609600" y="6389689"/>
            <a:ext cx="8468141" cy="246221"/>
          </a:xfrm>
          <a:prstGeom prst="rect">
            <a:avLst/>
          </a:prstGeom>
          <a:noFill/>
        </p:spPr>
        <p:txBody>
          <a:bodyPr wrap="square">
            <a:spAutoFit/>
          </a:bodyPr>
          <a:lstStyle/>
          <a:p>
            <a:r>
              <a:rPr lang="en-GB" sz="1000" dirty="0">
                <a:solidFill>
                  <a:srgbClr val="212121"/>
                </a:solidFill>
                <a:latin typeface="Gill Sans MT" panose="020B0502020104020203" pitchFamily="34" charset="77"/>
                <a:ea typeface="Helvetica Neue" panose="02000503000000020004" pitchFamily="2" charset="0"/>
                <a:cs typeface="Arial" panose="020B0604020202020204" pitchFamily="34" charset="0"/>
              </a:rPr>
              <a:t>Source: Hassabis D, Kumaran D, Summerfield C, </a:t>
            </a:r>
            <a:r>
              <a:rPr lang="en-GB" sz="1000" dirty="0" err="1">
                <a:solidFill>
                  <a:srgbClr val="212121"/>
                </a:solidFill>
                <a:latin typeface="Gill Sans MT" panose="020B0502020104020203" pitchFamily="34" charset="77"/>
                <a:ea typeface="Helvetica Neue" panose="02000503000000020004" pitchFamily="2" charset="0"/>
                <a:cs typeface="Arial" panose="020B0604020202020204" pitchFamily="34" charset="0"/>
              </a:rPr>
              <a:t>Botvinick</a:t>
            </a:r>
            <a:r>
              <a:rPr lang="en-GB" sz="1000" dirty="0">
                <a:solidFill>
                  <a:srgbClr val="212121"/>
                </a:solidFill>
                <a:latin typeface="Gill Sans MT" panose="020B0502020104020203" pitchFamily="34" charset="77"/>
                <a:ea typeface="Helvetica Neue" panose="02000503000000020004" pitchFamily="2" charset="0"/>
                <a:cs typeface="Arial" panose="020B0604020202020204" pitchFamily="34" charset="0"/>
              </a:rPr>
              <a:t> M. Neuroscience-Inspired Artificial Intelligence. Neuron. 2017</a:t>
            </a:r>
            <a:endParaRPr lang="en-GB" sz="1000" dirty="0">
              <a:latin typeface="Gill Sans MT" panose="020B0502020104020203" pitchFamily="34" charset="77"/>
              <a:ea typeface="Helvetica Neue" panose="02000503000000020004" pitchFamily="2" charset="0"/>
              <a:cs typeface="Arial" panose="020B0604020202020204" pitchFamily="34" charset="0"/>
            </a:endParaRPr>
          </a:p>
        </p:txBody>
      </p:sp>
    </p:spTree>
    <p:extLst>
      <p:ext uri="{BB962C8B-B14F-4D97-AF65-F5344CB8AC3E}">
        <p14:creationId xmlns:p14="http://schemas.microsoft.com/office/powerpoint/2010/main" val="2898249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5B747-1AF3-E808-3CE5-A37A3AFCA0A5}"/>
              </a:ext>
            </a:extLst>
          </p:cNvPr>
          <p:cNvSpPr>
            <a:spLocks noGrp="1"/>
          </p:cNvSpPr>
          <p:nvPr>
            <p:ph type="title"/>
          </p:nvPr>
        </p:nvSpPr>
        <p:spPr/>
        <p:txBody>
          <a:bodyPr/>
          <a:lstStyle/>
          <a:p>
            <a:r>
              <a:rPr lang="en-GB" sz="2400" dirty="0"/>
              <a:t>Bidirectional Encoder Representations from Transformers (BERT)</a:t>
            </a:r>
          </a:p>
        </p:txBody>
      </p:sp>
      <p:sp>
        <p:nvSpPr>
          <p:cNvPr id="3" name="Content Placeholder 2">
            <a:extLst>
              <a:ext uri="{FF2B5EF4-FFF2-40B4-BE49-F238E27FC236}">
                <a16:creationId xmlns:a16="http://schemas.microsoft.com/office/drawing/2014/main" id="{441277D8-791B-DD0D-5D33-5EA111B57903}"/>
              </a:ext>
            </a:extLst>
          </p:cNvPr>
          <p:cNvSpPr>
            <a:spLocks noGrp="1"/>
          </p:cNvSpPr>
          <p:nvPr>
            <p:ph idx="1"/>
          </p:nvPr>
        </p:nvSpPr>
        <p:spPr/>
        <p:txBody>
          <a:bodyPr/>
          <a:lstStyle/>
          <a:p>
            <a:r>
              <a:rPr lang="en-GB" dirty="0">
                <a:effectLst/>
              </a:rPr>
              <a:t>Encoder models like BERT exploit transfer learning. </a:t>
            </a:r>
          </a:p>
          <a:p>
            <a:r>
              <a:rPr lang="en-GB" dirty="0">
                <a:effectLst/>
              </a:rPr>
              <a:t>During pretraining, the parameters of the transformer architecture are learned using self-supervision from a large corpus of text. </a:t>
            </a:r>
          </a:p>
          <a:p>
            <a:r>
              <a:rPr lang="en-GB" dirty="0">
                <a:effectLst/>
              </a:rPr>
              <a:t>The goal here is for the model to learn general information about language statistics. </a:t>
            </a:r>
          </a:p>
          <a:p>
            <a:r>
              <a:rPr lang="en-GB" dirty="0">
                <a:effectLst/>
              </a:rPr>
              <a:t>In the fine-tuning stage, the resulting network is adapted to solve a particular task using a smaller body of supervised training data.</a:t>
            </a:r>
          </a:p>
          <a:p>
            <a:endParaRPr lang="en-GB" dirty="0"/>
          </a:p>
        </p:txBody>
      </p:sp>
      <p:sp>
        <p:nvSpPr>
          <p:cNvPr id="4" name="Slide Number Placeholder 3">
            <a:extLst>
              <a:ext uri="{FF2B5EF4-FFF2-40B4-BE49-F238E27FC236}">
                <a16:creationId xmlns:a16="http://schemas.microsoft.com/office/drawing/2014/main" id="{C8E12315-92F6-9834-7F45-A3B82719BD85}"/>
              </a:ext>
            </a:extLst>
          </p:cNvPr>
          <p:cNvSpPr>
            <a:spLocks noGrp="1"/>
          </p:cNvSpPr>
          <p:nvPr>
            <p:ph type="sldNum" sz="quarter" idx="12"/>
          </p:nvPr>
        </p:nvSpPr>
        <p:spPr/>
        <p:txBody>
          <a:bodyPr/>
          <a:lstStyle/>
          <a:p>
            <a:fld id="{44E22EE9-B8A0-0641-9265-052CFE9B95A7}" type="slidenum">
              <a:rPr lang="en-GB" altLang="en-US" smtClean="0"/>
              <a:pPr/>
              <a:t>20</a:t>
            </a:fld>
            <a:endParaRPr lang="en-GB" altLang="en-US" dirty="0"/>
          </a:p>
        </p:txBody>
      </p:sp>
      <p:sp>
        <p:nvSpPr>
          <p:cNvPr id="5" name="TextBox 4">
            <a:extLst>
              <a:ext uri="{FF2B5EF4-FFF2-40B4-BE49-F238E27FC236}">
                <a16:creationId xmlns:a16="http://schemas.microsoft.com/office/drawing/2014/main" id="{CB921560-77EF-7783-66BC-289FE4EE4995}"/>
              </a:ext>
            </a:extLst>
          </p:cNvPr>
          <p:cNvSpPr txBox="1"/>
          <p:nvPr/>
        </p:nvSpPr>
        <p:spPr>
          <a:xfrm>
            <a:off x="839416" y="6381751"/>
            <a:ext cx="5486400" cy="253916"/>
          </a:xfrm>
          <a:prstGeom prst="rect">
            <a:avLst/>
          </a:prstGeom>
          <a:noFill/>
        </p:spPr>
        <p:txBody>
          <a:bodyPr wrap="square">
            <a:spAutoFit/>
          </a:bodyPr>
          <a:lstStyle/>
          <a:p>
            <a:r>
              <a:rPr lang="en-GB" sz="1000" dirty="0">
                <a:solidFill>
                  <a:srgbClr val="003D7D"/>
                </a:solidFill>
                <a:latin typeface="Gill Sans MT" panose="020B0502020104020203" pitchFamily="34" charset="77"/>
                <a:ea typeface="Helvetica Neue" panose="02000503000000020004" pitchFamily="2" charset="0"/>
                <a:cs typeface="Helvetica Neue" panose="02000503000000020004" pitchFamily="2" charset="0"/>
              </a:rPr>
              <a:t>Understanding Deep Learning, Simon J.D. Prince,  MIT Press. </a:t>
            </a:r>
            <a:endParaRPr lang="en-GB" sz="1000" dirty="0"/>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A6C8C294-7714-71BF-28C4-2746E09AE7A6}"/>
                  </a:ext>
                </a:extLst>
              </p14:cNvPr>
              <p14:cNvContentPartPr/>
              <p14:nvPr/>
            </p14:nvContentPartPr>
            <p14:xfrm>
              <a:off x="3179160" y="1704240"/>
              <a:ext cx="1420560" cy="61920"/>
            </p14:xfrm>
          </p:contentPart>
        </mc:Choice>
        <mc:Fallback>
          <p:pic>
            <p:nvPicPr>
              <p:cNvPr id="6" name="Ink 5">
                <a:extLst>
                  <a:ext uri="{FF2B5EF4-FFF2-40B4-BE49-F238E27FC236}">
                    <a16:creationId xmlns:a16="http://schemas.microsoft.com/office/drawing/2014/main" id="{A6C8C294-7714-71BF-28C4-2746E09AE7A6}"/>
                  </a:ext>
                </a:extLst>
              </p:cNvPr>
              <p:cNvPicPr/>
              <p:nvPr/>
            </p:nvPicPr>
            <p:blipFill>
              <a:blip r:embed="rId3"/>
              <a:stretch>
                <a:fillRect/>
              </a:stretch>
            </p:blipFill>
            <p:spPr>
              <a:xfrm>
                <a:off x="3169800" y="1694880"/>
                <a:ext cx="1439280" cy="80640"/>
              </a:xfrm>
              <a:prstGeom prst="rect">
                <a:avLst/>
              </a:prstGeom>
            </p:spPr>
          </p:pic>
        </mc:Fallback>
      </mc:AlternateContent>
    </p:spTree>
    <p:extLst>
      <p:ext uri="{BB962C8B-B14F-4D97-AF65-F5344CB8AC3E}">
        <p14:creationId xmlns:p14="http://schemas.microsoft.com/office/powerpoint/2010/main" val="32615434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6B20B-A0B9-36F5-9A48-1E9C13B58077}"/>
              </a:ext>
            </a:extLst>
          </p:cNvPr>
          <p:cNvSpPr>
            <a:spLocks noGrp="1"/>
          </p:cNvSpPr>
          <p:nvPr>
            <p:ph type="title"/>
          </p:nvPr>
        </p:nvSpPr>
        <p:spPr/>
        <p:txBody>
          <a:bodyPr/>
          <a:lstStyle/>
          <a:p>
            <a:r>
              <a:rPr lang="en-GB" dirty="0"/>
              <a:t>Pre-training</a:t>
            </a:r>
          </a:p>
        </p:txBody>
      </p:sp>
      <p:sp>
        <p:nvSpPr>
          <p:cNvPr id="3" name="Content Placeholder 2">
            <a:extLst>
              <a:ext uri="{FF2B5EF4-FFF2-40B4-BE49-F238E27FC236}">
                <a16:creationId xmlns:a16="http://schemas.microsoft.com/office/drawing/2014/main" id="{A5EDC343-A0EC-503F-8E04-02117EF19D1B}"/>
              </a:ext>
            </a:extLst>
          </p:cNvPr>
          <p:cNvSpPr>
            <a:spLocks noGrp="1"/>
          </p:cNvSpPr>
          <p:nvPr>
            <p:ph idx="1"/>
          </p:nvPr>
        </p:nvSpPr>
        <p:spPr/>
        <p:txBody>
          <a:bodyPr/>
          <a:lstStyle/>
          <a:p>
            <a:r>
              <a:rPr lang="en-GB" dirty="0">
                <a:effectLst/>
              </a:rPr>
              <a:t>In the pre-training stage, the network is trained using self-supervision. This allows the use of enormous amounts of data without the need for manual labels. </a:t>
            </a:r>
          </a:p>
          <a:p>
            <a:r>
              <a:rPr lang="en-GB" dirty="0">
                <a:effectLst/>
              </a:rPr>
              <a:t>For BERT, the self supervision</a:t>
            </a:r>
            <a:r>
              <a:rPr lang="en-GB" dirty="0"/>
              <a:t> </a:t>
            </a:r>
            <a:r>
              <a:rPr lang="en-GB" dirty="0">
                <a:effectLst/>
              </a:rPr>
              <a:t>task consists of predicting missing words from sentences from a large internet corpus. </a:t>
            </a:r>
          </a:p>
          <a:p>
            <a:r>
              <a:rPr lang="en-GB" dirty="0">
                <a:effectLst/>
              </a:rPr>
              <a:t>During training, the maximum input length is 512 tokens, and the batch size is 256. </a:t>
            </a:r>
          </a:p>
          <a:p>
            <a:r>
              <a:rPr lang="en-GB" dirty="0">
                <a:effectLst/>
              </a:rPr>
              <a:t>The system is trained for a million steps, corresponding to roughly 50 epochs of the 3.3-billion word corpus.</a:t>
            </a:r>
          </a:p>
          <a:p>
            <a:endParaRPr lang="en-GB" dirty="0">
              <a:effectLst/>
            </a:endParaRPr>
          </a:p>
          <a:p>
            <a:endParaRPr lang="en-GB" dirty="0"/>
          </a:p>
        </p:txBody>
      </p:sp>
      <p:sp>
        <p:nvSpPr>
          <p:cNvPr id="4" name="Slide Number Placeholder 3">
            <a:extLst>
              <a:ext uri="{FF2B5EF4-FFF2-40B4-BE49-F238E27FC236}">
                <a16:creationId xmlns:a16="http://schemas.microsoft.com/office/drawing/2014/main" id="{A832DB29-A2CF-AC78-03D6-FB00AF651CE4}"/>
              </a:ext>
            </a:extLst>
          </p:cNvPr>
          <p:cNvSpPr>
            <a:spLocks noGrp="1"/>
          </p:cNvSpPr>
          <p:nvPr>
            <p:ph type="sldNum" sz="quarter" idx="12"/>
          </p:nvPr>
        </p:nvSpPr>
        <p:spPr/>
        <p:txBody>
          <a:bodyPr/>
          <a:lstStyle/>
          <a:p>
            <a:fld id="{44E22EE9-B8A0-0641-9265-052CFE9B95A7}" type="slidenum">
              <a:rPr lang="en-GB" altLang="en-US" smtClean="0"/>
              <a:pPr/>
              <a:t>21</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4DBEB092-00D1-F115-3DA6-09C1669CF6B8}"/>
                  </a:ext>
                </a:extLst>
              </p14:cNvPr>
              <p14:cNvContentPartPr/>
              <p14:nvPr/>
            </p14:nvContentPartPr>
            <p14:xfrm>
              <a:off x="907200" y="2871000"/>
              <a:ext cx="10471320" cy="1883880"/>
            </p14:xfrm>
          </p:contentPart>
        </mc:Choice>
        <mc:Fallback>
          <p:pic>
            <p:nvPicPr>
              <p:cNvPr id="5" name="Ink 4">
                <a:extLst>
                  <a:ext uri="{FF2B5EF4-FFF2-40B4-BE49-F238E27FC236}">
                    <a16:creationId xmlns:a16="http://schemas.microsoft.com/office/drawing/2014/main" id="{4DBEB092-00D1-F115-3DA6-09C1669CF6B8}"/>
                  </a:ext>
                </a:extLst>
              </p:cNvPr>
              <p:cNvPicPr/>
              <p:nvPr/>
            </p:nvPicPr>
            <p:blipFill>
              <a:blip r:embed="rId3"/>
              <a:stretch>
                <a:fillRect/>
              </a:stretch>
            </p:blipFill>
            <p:spPr>
              <a:xfrm>
                <a:off x="897840" y="2861640"/>
                <a:ext cx="10490040" cy="1902600"/>
              </a:xfrm>
              <a:prstGeom prst="rect">
                <a:avLst/>
              </a:prstGeom>
            </p:spPr>
          </p:pic>
        </mc:Fallback>
      </mc:AlternateContent>
    </p:spTree>
    <p:extLst>
      <p:ext uri="{BB962C8B-B14F-4D97-AF65-F5344CB8AC3E}">
        <p14:creationId xmlns:p14="http://schemas.microsoft.com/office/powerpoint/2010/main" val="3016442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9C6B0-1835-E4DB-96CC-D4D80E16CE50}"/>
              </a:ext>
            </a:extLst>
          </p:cNvPr>
          <p:cNvSpPr>
            <a:spLocks noGrp="1"/>
          </p:cNvSpPr>
          <p:nvPr>
            <p:ph type="title"/>
          </p:nvPr>
        </p:nvSpPr>
        <p:spPr/>
        <p:txBody>
          <a:bodyPr/>
          <a:lstStyle/>
          <a:p>
            <a:r>
              <a:rPr lang="en-GB" dirty="0"/>
              <a:t>Continual learning</a:t>
            </a:r>
          </a:p>
        </p:txBody>
      </p:sp>
      <p:sp>
        <p:nvSpPr>
          <p:cNvPr id="3" name="Content Placeholder 2">
            <a:extLst>
              <a:ext uri="{FF2B5EF4-FFF2-40B4-BE49-F238E27FC236}">
                <a16:creationId xmlns:a16="http://schemas.microsoft.com/office/drawing/2014/main" id="{4D430CBC-A3C3-2D3E-8C5E-36BD0377C3A5}"/>
              </a:ext>
            </a:extLst>
          </p:cNvPr>
          <p:cNvSpPr>
            <a:spLocks noGrp="1"/>
          </p:cNvSpPr>
          <p:nvPr>
            <p:ph idx="1"/>
          </p:nvPr>
        </p:nvSpPr>
        <p:spPr/>
        <p:txBody>
          <a:bodyPr/>
          <a:lstStyle/>
          <a:p>
            <a:r>
              <a:rPr lang="en-GB" dirty="0">
                <a:effectLst/>
              </a:rPr>
              <a:t>Intelligent agents must be able to learn and remember many different tasks that are encountered over multiple timescales.</a:t>
            </a:r>
          </a:p>
          <a:p>
            <a:r>
              <a:rPr lang="en-GB" dirty="0">
                <a:effectLst/>
              </a:rPr>
              <a:t>Both biological and artificial agents must thus have a capacity for continual learning, that is, an ability to master new tasks without forgetting how to perform prior tasks (</a:t>
            </a:r>
            <a:r>
              <a:rPr lang="en-GB" dirty="0" err="1">
                <a:solidFill>
                  <a:srgbClr val="2197D2"/>
                </a:solidFill>
                <a:effectLst/>
              </a:rPr>
              <a:t>Thrun</a:t>
            </a:r>
            <a:r>
              <a:rPr lang="en-GB" dirty="0">
                <a:solidFill>
                  <a:srgbClr val="2197D2"/>
                </a:solidFill>
                <a:effectLst/>
              </a:rPr>
              <a:t> and Mitchell,1995</a:t>
            </a:r>
            <a:r>
              <a:rPr lang="en-GB" dirty="0">
                <a:effectLst/>
              </a:rPr>
              <a:t>). While animals appear relatively adept at continual learning, neural networks suffer from the problem of catastrophic </a:t>
            </a:r>
            <a:r>
              <a:rPr lang="en-GB" dirty="0">
                <a:solidFill>
                  <a:srgbClr val="000000"/>
                </a:solidFill>
                <a:effectLst/>
              </a:rPr>
              <a:t>forgetting (</a:t>
            </a:r>
            <a:r>
              <a:rPr lang="en-GB" dirty="0">
                <a:solidFill>
                  <a:srgbClr val="2197D2"/>
                </a:solidFill>
                <a:effectLst/>
              </a:rPr>
              <a:t>French, 1999; McClelland et al., 1995</a:t>
            </a:r>
            <a:r>
              <a:rPr lang="en-GB" dirty="0">
                <a:solidFill>
                  <a:srgbClr val="000000"/>
                </a:solidFill>
                <a:effectLst/>
              </a:rPr>
              <a:t>).</a:t>
            </a:r>
            <a:endParaRPr lang="en-GB" dirty="0">
              <a:solidFill>
                <a:srgbClr val="2197D2"/>
              </a:solidFill>
              <a:effectLst/>
            </a:endParaRPr>
          </a:p>
          <a:p>
            <a:endParaRPr lang="en-GB" dirty="0"/>
          </a:p>
        </p:txBody>
      </p:sp>
      <p:sp>
        <p:nvSpPr>
          <p:cNvPr id="4" name="Slide Number Placeholder 3">
            <a:extLst>
              <a:ext uri="{FF2B5EF4-FFF2-40B4-BE49-F238E27FC236}">
                <a16:creationId xmlns:a16="http://schemas.microsoft.com/office/drawing/2014/main" id="{C9D2EED0-D837-7E07-666B-19435944D0D3}"/>
              </a:ext>
            </a:extLst>
          </p:cNvPr>
          <p:cNvSpPr>
            <a:spLocks noGrp="1"/>
          </p:cNvSpPr>
          <p:nvPr>
            <p:ph type="sldNum" sz="quarter" idx="12"/>
          </p:nvPr>
        </p:nvSpPr>
        <p:spPr/>
        <p:txBody>
          <a:bodyPr/>
          <a:lstStyle/>
          <a:p>
            <a:fld id="{44E22EE9-B8A0-0641-9265-052CFE9B95A7}" type="slidenum">
              <a:rPr lang="en-GB" altLang="en-US" smtClean="0"/>
              <a:pPr/>
              <a:t>22</a:t>
            </a:fld>
            <a:endParaRPr lang="en-GB" altLang="en-US" dirty="0"/>
          </a:p>
        </p:txBody>
      </p:sp>
      <p:sp>
        <p:nvSpPr>
          <p:cNvPr id="6" name="TextBox 5">
            <a:extLst>
              <a:ext uri="{FF2B5EF4-FFF2-40B4-BE49-F238E27FC236}">
                <a16:creationId xmlns:a16="http://schemas.microsoft.com/office/drawing/2014/main" id="{AA6F5EC9-E5E0-E6E5-EE5A-0A2B002F5544}"/>
              </a:ext>
            </a:extLst>
          </p:cNvPr>
          <p:cNvSpPr txBox="1"/>
          <p:nvPr/>
        </p:nvSpPr>
        <p:spPr>
          <a:xfrm>
            <a:off x="609600" y="6389689"/>
            <a:ext cx="8468141" cy="246221"/>
          </a:xfrm>
          <a:prstGeom prst="rect">
            <a:avLst/>
          </a:prstGeom>
          <a:noFill/>
        </p:spPr>
        <p:txBody>
          <a:bodyPr wrap="square">
            <a:spAutoFit/>
          </a:bodyPr>
          <a:lstStyle/>
          <a:p>
            <a:r>
              <a:rPr lang="en-GB" sz="1000" dirty="0">
                <a:solidFill>
                  <a:srgbClr val="212121"/>
                </a:solidFill>
                <a:latin typeface="Gill Sans MT" panose="020B0502020104020203" pitchFamily="34" charset="77"/>
                <a:ea typeface="Helvetica Neue" panose="02000503000000020004" pitchFamily="2" charset="0"/>
                <a:cs typeface="Helvetica Neue" panose="02000503000000020004" pitchFamily="2" charset="0"/>
              </a:rPr>
              <a:t>Source: Hassabis D, Kumaran D, Summerfield C, </a:t>
            </a:r>
            <a:r>
              <a:rPr lang="en-GB" sz="1000" dirty="0" err="1">
                <a:solidFill>
                  <a:srgbClr val="212121"/>
                </a:solidFill>
                <a:latin typeface="Gill Sans MT" panose="020B0502020104020203" pitchFamily="34" charset="77"/>
                <a:ea typeface="Helvetica Neue" panose="02000503000000020004" pitchFamily="2" charset="0"/>
                <a:cs typeface="Helvetica Neue" panose="02000503000000020004" pitchFamily="2" charset="0"/>
              </a:rPr>
              <a:t>Botvinick</a:t>
            </a:r>
            <a:r>
              <a:rPr lang="en-GB" sz="1000" dirty="0">
                <a:solidFill>
                  <a:srgbClr val="212121"/>
                </a:solidFill>
                <a:latin typeface="Gill Sans MT" panose="020B0502020104020203" pitchFamily="34" charset="77"/>
                <a:ea typeface="Helvetica Neue" panose="02000503000000020004" pitchFamily="2" charset="0"/>
                <a:cs typeface="Helvetica Neue" panose="02000503000000020004" pitchFamily="2" charset="0"/>
              </a:rPr>
              <a:t> M. Neuroscience-Inspired Artificial Intelligence. Neuron. 2017</a:t>
            </a:r>
            <a:endParaRPr lang="en-GB" sz="1000" dirty="0">
              <a:latin typeface="Gill Sans MT" panose="020B0502020104020203" pitchFamily="34" charset="77"/>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704959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AD146-CBCF-39A6-0263-EBF412399C98}"/>
              </a:ext>
            </a:extLst>
          </p:cNvPr>
          <p:cNvSpPr>
            <a:spLocks noGrp="1"/>
          </p:cNvSpPr>
          <p:nvPr>
            <p:ph type="title"/>
          </p:nvPr>
        </p:nvSpPr>
        <p:spPr/>
        <p:txBody>
          <a:bodyPr/>
          <a:lstStyle/>
          <a:p>
            <a:r>
              <a:rPr lang="en-GB" dirty="0"/>
              <a:t>Neuroimaging and continual learning</a:t>
            </a:r>
          </a:p>
        </p:txBody>
      </p:sp>
      <p:sp>
        <p:nvSpPr>
          <p:cNvPr id="3" name="Content Placeholder 2">
            <a:extLst>
              <a:ext uri="{FF2B5EF4-FFF2-40B4-BE49-F238E27FC236}">
                <a16:creationId xmlns:a16="http://schemas.microsoft.com/office/drawing/2014/main" id="{7CB0FBAE-77CB-DA2D-F6F4-738BE481FFA1}"/>
              </a:ext>
            </a:extLst>
          </p:cNvPr>
          <p:cNvSpPr>
            <a:spLocks noGrp="1"/>
          </p:cNvSpPr>
          <p:nvPr>
            <p:ph idx="1"/>
          </p:nvPr>
        </p:nvSpPr>
        <p:spPr/>
        <p:txBody>
          <a:bodyPr/>
          <a:lstStyle/>
          <a:p>
            <a:r>
              <a:rPr lang="en-GB" dirty="0">
                <a:effectLst/>
              </a:rPr>
              <a:t>In neuroscience, advanced neuroimaging techniques (e.g., two-photon imaging) now allow dynamic in vivo visualisation of the structure and function of dendritic spines during learning, at the spatial scale of single synapses (</a:t>
            </a:r>
            <a:r>
              <a:rPr lang="en-GB" dirty="0">
                <a:solidFill>
                  <a:srgbClr val="2197D2"/>
                </a:solidFill>
                <a:effectLst/>
              </a:rPr>
              <a:t>Nishiyama</a:t>
            </a:r>
            <a:r>
              <a:rPr lang="en-GB" dirty="0"/>
              <a:t> </a:t>
            </a:r>
            <a:r>
              <a:rPr lang="en-GB" dirty="0">
                <a:solidFill>
                  <a:srgbClr val="2197D2"/>
                </a:solidFill>
                <a:effectLst/>
              </a:rPr>
              <a:t>and Yasuda, 2015</a:t>
            </a:r>
            <a:r>
              <a:rPr lang="en-GB" dirty="0">
                <a:effectLst/>
              </a:rPr>
              <a:t>). </a:t>
            </a:r>
          </a:p>
          <a:p>
            <a:r>
              <a:rPr lang="en-GB" dirty="0">
                <a:effectLst/>
              </a:rPr>
              <a:t>This approach can be used to study neocortical plasticity during continual learning (</a:t>
            </a:r>
            <a:r>
              <a:rPr lang="en-GB" dirty="0" err="1">
                <a:solidFill>
                  <a:srgbClr val="2197D2"/>
                </a:solidFill>
                <a:effectLst/>
              </a:rPr>
              <a:t>Cichon</a:t>
            </a:r>
            <a:r>
              <a:rPr lang="en-GB" dirty="0">
                <a:solidFill>
                  <a:srgbClr val="2197D2"/>
                </a:solidFill>
                <a:effectLst/>
              </a:rPr>
              <a:t> and</a:t>
            </a:r>
            <a:r>
              <a:rPr lang="en-GB" dirty="0"/>
              <a:t> </a:t>
            </a:r>
            <a:r>
              <a:rPr lang="en-GB" dirty="0">
                <a:solidFill>
                  <a:srgbClr val="2197D2"/>
                </a:solidFill>
                <a:effectLst/>
              </a:rPr>
              <a:t>Gan, 2015; Hayashi-Takagi et al., 2015; Yang et al., 2009</a:t>
            </a:r>
            <a:r>
              <a:rPr lang="en-GB" dirty="0">
                <a:solidFill>
                  <a:srgbClr val="000000"/>
                </a:solidFill>
                <a:effectLst/>
              </a:rPr>
              <a:t>).</a:t>
            </a:r>
            <a:endParaRPr lang="en-GB" dirty="0">
              <a:solidFill>
                <a:srgbClr val="2197D2"/>
              </a:solidFill>
              <a:effectLst/>
            </a:endParaRPr>
          </a:p>
          <a:p>
            <a:endParaRPr lang="en-GB" dirty="0"/>
          </a:p>
        </p:txBody>
      </p:sp>
      <p:sp>
        <p:nvSpPr>
          <p:cNvPr id="4" name="Slide Number Placeholder 3">
            <a:extLst>
              <a:ext uri="{FF2B5EF4-FFF2-40B4-BE49-F238E27FC236}">
                <a16:creationId xmlns:a16="http://schemas.microsoft.com/office/drawing/2014/main" id="{37DDB500-FF0F-9743-C05D-B1B035E8794A}"/>
              </a:ext>
            </a:extLst>
          </p:cNvPr>
          <p:cNvSpPr>
            <a:spLocks noGrp="1"/>
          </p:cNvSpPr>
          <p:nvPr>
            <p:ph type="sldNum" sz="quarter" idx="12"/>
          </p:nvPr>
        </p:nvSpPr>
        <p:spPr/>
        <p:txBody>
          <a:bodyPr/>
          <a:lstStyle/>
          <a:p>
            <a:fld id="{44E22EE9-B8A0-0641-9265-052CFE9B95A7}" type="slidenum">
              <a:rPr lang="en-GB" altLang="en-US" smtClean="0"/>
              <a:pPr/>
              <a:t>23</a:t>
            </a:fld>
            <a:endParaRPr lang="en-GB" altLang="en-US" dirty="0"/>
          </a:p>
        </p:txBody>
      </p:sp>
      <p:sp>
        <p:nvSpPr>
          <p:cNvPr id="6" name="TextBox 5">
            <a:extLst>
              <a:ext uri="{FF2B5EF4-FFF2-40B4-BE49-F238E27FC236}">
                <a16:creationId xmlns:a16="http://schemas.microsoft.com/office/drawing/2014/main" id="{0A4682AD-5CBD-D0D7-8D6B-F1B1C9A2DF85}"/>
              </a:ext>
            </a:extLst>
          </p:cNvPr>
          <p:cNvSpPr txBox="1"/>
          <p:nvPr/>
        </p:nvSpPr>
        <p:spPr>
          <a:xfrm>
            <a:off x="609600" y="6389689"/>
            <a:ext cx="8468141" cy="246221"/>
          </a:xfrm>
          <a:prstGeom prst="rect">
            <a:avLst/>
          </a:prstGeom>
          <a:noFill/>
        </p:spPr>
        <p:txBody>
          <a:bodyPr wrap="square">
            <a:spAutoFit/>
          </a:bodyPr>
          <a:lstStyle/>
          <a:p>
            <a:r>
              <a:rPr lang="en-GB" sz="1000" dirty="0">
                <a:solidFill>
                  <a:srgbClr val="212121"/>
                </a:solidFill>
                <a:latin typeface="Gill Sans MT" panose="020B0502020104020203" pitchFamily="34" charset="77"/>
                <a:ea typeface="Helvetica Neue" panose="02000503000000020004" pitchFamily="2" charset="0"/>
                <a:cs typeface="Helvetica Neue" panose="02000503000000020004" pitchFamily="2" charset="0"/>
              </a:rPr>
              <a:t>Source: Hassabis D, Kumaran D, Summerfield C, </a:t>
            </a:r>
            <a:r>
              <a:rPr lang="en-GB" sz="1000" dirty="0" err="1">
                <a:solidFill>
                  <a:srgbClr val="212121"/>
                </a:solidFill>
                <a:latin typeface="Gill Sans MT" panose="020B0502020104020203" pitchFamily="34" charset="77"/>
                <a:ea typeface="Helvetica Neue" panose="02000503000000020004" pitchFamily="2" charset="0"/>
                <a:cs typeface="Helvetica Neue" panose="02000503000000020004" pitchFamily="2" charset="0"/>
              </a:rPr>
              <a:t>Botvinick</a:t>
            </a:r>
            <a:r>
              <a:rPr lang="en-GB" sz="1000" dirty="0">
                <a:solidFill>
                  <a:srgbClr val="212121"/>
                </a:solidFill>
                <a:latin typeface="Gill Sans MT" panose="020B0502020104020203" pitchFamily="34" charset="77"/>
                <a:ea typeface="Helvetica Neue" panose="02000503000000020004" pitchFamily="2" charset="0"/>
                <a:cs typeface="Helvetica Neue" panose="02000503000000020004" pitchFamily="2" charset="0"/>
              </a:rPr>
              <a:t> M. Neuroscience-Inspired Artificial Intelligence. Neuron. 2017</a:t>
            </a:r>
            <a:endParaRPr lang="en-GB" sz="1000" dirty="0">
              <a:latin typeface="Gill Sans MT" panose="020B0502020104020203" pitchFamily="34" charset="77"/>
              <a:ea typeface="Helvetica Neue" panose="02000503000000020004" pitchFamily="2" charset="0"/>
              <a:cs typeface="Helvetica Neue" panose="02000503000000020004" pitchFamily="2" charset="0"/>
            </a:endParaRPr>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0E012C08-798A-5B97-C51D-0D980AC98582}"/>
                  </a:ext>
                </a:extLst>
              </p14:cNvPr>
              <p14:cNvContentPartPr/>
              <p14:nvPr/>
            </p14:nvContentPartPr>
            <p14:xfrm>
              <a:off x="8056440" y="875160"/>
              <a:ext cx="2288160" cy="660600"/>
            </p14:xfrm>
          </p:contentPart>
        </mc:Choice>
        <mc:Fallback>
          <p:pic>
            <p:nvPicPr>
              <p:cNvPr id="5" name="Ink 4">
                <a:extLst>
                  <a:ext uri="{FF2B5EF4-FFF2-40B4-BE49-F238E27FC236}">
                    <a16:creationId xmlns:a16="http://schemas.microsoft.com/office/drawing/2014/main" id="{0E012C08-798A-5B97-C51D-0D980AC98582}"/>
                  </a:ext>
                </a:extLst>
              </p:cNvPr>
              <p:cNvPicPr/>
              <p:nvPr/>
            </p:nvPicPr>
            <p:blipFill>
              <a:blip r:embed="rId3"/>
              <a:stretch>
                <a:fillRect/>
              </a:stretch>
            </p:blipFill>
            <p:spPr>
              <a:xfrm>
                <a:off x="8047080" y="865800"/>
                <a:ext cx="2306880" cy="679320"/>
              </a:xfrm>
              <a:prstGeom prst="rect">
                <a:avLst/>
              </a:prstGeom>
            </p:spPr>
          </p:pic>
        </mc:Fallback>
      </mc:AlternateContent>
    </p:spTree>
    <p:extLst>
      <p:ext uri="{BB962C8B-B14F-4D97-AF65-F5344CB8AC3E}">
        <p14:creationId xmlns:p14="http://schemas.microsoft.com/office/powerpoint/2010/main" val="3837823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76316-03DB-6D34-4593-C6C9B22A878A}"/>
              </a:ext>
            </a:extLst>
          </p:cNvPr>
          <p:cNvSpPr>
            <a:spLocks noGrp="1"/>
          </p:cNvSpPr>
          <p:nvPr>
            <p:ph type="title"/>
          </p:nvPr>
        </p:nvSpPr>
        <p:spPr/>
        <p:txBody>
          <a:bodyPr/>
          <a:lstStyle/>
          <a:p>
            <a:r>
              <a:rPr lang="en-GB" dirty="0"/>
              <a:t>AI in neuroscience </a:t>
            </a:r>
          </a:p>
        </p:txBody>
      </p:sp>
      <p:sp>
        <p:nvSpPr>
          <p:cNvPr id="3" name="Content Placeholder 2">
            <a:extLst>
              <a:ext uri="{FF2B5EF4-FFF2-40B4-BE49-F238E27FC236}">
                <a16:creationId xmlns:a16="http://schemas.microsoft.com/office/drawing/2014/main" id="{789FBE3C-89DB-6D82-659C-020A5E5BDD24}"/>
              </a:ext>
            </a:extLst>
          </p:cNvPr>
          <p:cNvSpPr>
            <a:spLocks noGrp="1"/>
          </p:cNvSpPr>
          <p:nvPr>
            <p:ph idx="1"/>
          </p:nvPr>
        </p:nvSpPr>
        <p:spPr/>
        <p:txBody>
          <a:bodyPr/>
          <a:lstStyle/>
          <a:p>
            <a:r>
              <a:rPr lang="en-GB" dirty="0"/>
              <a:t>Neuroimaging data analysis</a:t>
            </a:r>
          </a:p>
          <a:p>
            <a:r>
              <a:rPr lang="en-GB" dirty="0"/>
              <a:t>Behaviour and large population data analysis</a:t>
            </a:r>
          </a:p>
          <a:p>
            <a:r>
              <a:rPr lang="en-GB" dirty="0"/>
              <a:t>Computational models and simulations</a:t>
            </a:r>
          </a:p>
          <a:p>
            <a:r>
              <a:rPr lang="en-GB" dirty="0"/>
              <a:t>Graph and network analysis</a:t>
            </a:r>
          </a:p>
          <a:p>
            <a:r>
              <a:rPr lang="en-GB" dirty="0"/>
              <a:t>Fusion models and multimodal models for predictions/risk assessments </a:t>
            </a:r>
          </a:p>
          <a:p>
            <a:endParaRPr lang="en-GB" dirty="0"/>
          </a:p>
          <a:p>
            <a:r>
              <a:rPr lang="en-GB" dirty="0"/>
              <a:t>An interesting read, How AI and neuroscience drive each other, https://</a:t>
            </a:r>
            <a:r>
              <a:rPr lang="en-GB" dirty="0" err="1"/>
              <a:t>www.nature.com</a:t>
            </a:r>
            <a:r>
              <a:rPr lang="en-GB" dirty="0"/>
              <a:t>/articles/d41586-019-02212-4</a:t>
            </a:r>
          </a:p>
        </p:txBody>
      </p:sp>
      <p:sp>
        <p:nvSpPr>
          <p:cNvPr id="4" name="Slide Number Placeholder 3">
            <a:extLst>
              <a:ext uri="{FF2B5EF4-FFF2-40B4-BE49-F238E27FC236}">
                <a16:creationId xmlns:a16="http://schemas.microsoft.com/office/drawing/2014/main" id="{09C08246-4800-4985-7988-B40A7CC5C44C}"/>
              </a:ext>
            </a:extLst>
          </p:cNvPr>
          <p:cNvSpPr>
            <a:spLocks noGrp="1"/>
          </p:cNvSpPr>
          <p:nvPr>
            <p:ph type="sldNum" sz="quarter" idx="12"/>
          </p:nvPr>
        </p:nvSpPr>
        <p:spPr/>
        <p:txBody>
          <a:bodyPr/>
          <a:lstStyle/>
          <a:p>
            <a:fld id="{44E22EE9-B8A0-0641-9265-052CFE9B95A7}" type="slidenum">
              <a:rPr lang="en-GB" altLang="en-US" smtClean="0"/>
              <a:pPr/>
              <a:t>24</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4A79E222-B960-4ACE-865C-4A9E69FF4E2D}"/>
                  </a:ext>
                </a:extLst>
              </p14:cNvPr>
              <p14:cNvContentPartPr/>
              <p14:nvPr/>
            </p14:nvContentPartPr>
            <p14:xfrm>
              <a:off x="1060200" y="3909960"/>
              <a:ext cx="3281760" cy="179640"/>
            </p14:xfrm>
          </p:contentPart>
        </mc:Choice>
        <mc:Fallback>
          <p:pic>
            <p:nvPicPr>
              <p:cNvPr id="5" name="Ink 4">
                <a:extLst>
                  <a:ext uri="{FF2B5EF4-FFF2-40B4-BE49-F238E27FC236}">
                    <a16:creationId xmlns:a16="http://schemas.microsoft.com/office/drawing/2014/main" id="{4A79E222-B960-4ACE-865C-4A9E69FF4E2D}"/>
                  </a:ext>
                </a:extLst>
              </p:cNvPr>
              <p:cNvPicPr/>
              <p:nvPr/>
            </p:nvPicPr>
            <p:blipFill>
              <a:blip r:embed="rId3"/>
              <a:stretch>
                <a:fillRect/>
              </a:stretch>
            </p:blipFill>
            <p:spPr>
              <a:xfrm>
                <a:off x="1050840" y="3900600"/>
                <a:ext cx="3300480" cy="198360"/>
              </a:xfrm>
              <a:prstGeom prst="rect">
                <a:avLst/>
              </a:prstGeom>
            </p:spPr>
          </p:pic>
        </mc:Fallback>
      </mc:AlternateContent>
    </p:spTree>
    <p:extLst>
      <p:ext uri="{BB962C8B-B14F-4D97-AF65-F5344CB8AC3E}">
        <p14:creationId xmlns:p14="http://schemas.microsoft.com/office/powerpoint/2010/main" val="4173783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0CDB9-E319-B80F-F7DA-29CC82444191}"/>
              </a:ext>
            </a:extLst>
          </p:cNvPr>
          <p:cNvSpPr>
            <a:spLocks noGrp="1"/>
          </p:cNvSpPr>
          <p:nvPr>
            <p:ph type="title"/>
          </p:nvPr>
        </p:nvSpPr>
        <p:spPr/>
        <p:txBody>
          <a:bodyPr/>
          <a:lstStyle/>
          <a:p>
            <a:r>
              <a:rPr lang="en-GB" dirty="0"/>
              <a:t>Applications of ML to diagnosis and treatment of neurodegenerative diseases</a:t>
            </a:r>
          </a:p>
        </p:txBody>
      </p:sp>
      <p:sp>
        <p:nvSpPr>
          <p:cNvPr id="4" name="Slide Number Placeholder 3">
            <a:extLst>
              <a:ext uri="{FF2B5EF4-FFF2-40B4-BE49-F238E27FC236}">
                <a16:creationId xmlns:a16="http://schemas.microsoft.com/office/drawing/2014/main" id="{E4EBDD23-8D76-6D03-C8CF-AEA88B1C00D0}"/>
              </a:ext>
            </a:extLst>
          </p:cNvPr>
          <p:cNvSpPr>
            <a:spLocks noGrp="1"/>
          </p:cNvSpPr>
          <p:nvPr>
            <p:ph type="sldNum" sz="quarter" idx="12"/>
          </p:nvPr>
        </p:nvSpPr>
        <p:spPr/>
        <p:txBody>
          <a:bodyPr/>
          <a:lstStyle/>
          <a:p>
            <a:fld id="{44E22EE9-B8A0-0641-9265-052CFE9B95A7}" type="slidenum">
              <a:rPr lang="en-GB" altLang="en-US" smtClean="0"/>
              <a:pPr/>
              <a:t>25</a:t>
            </a:fld>
            <a:endParaRPr lang="en-GB" altLang="en-US" dirty="0"/>
          </a:p>
        </p:txBody>
      </p:sp>
      <p:pic>
        <p:nvPicPr>
          <p:cNvPr id="2050" name="Picture 2" descr="Fig. 1">
            <a:extLst>
              <a:ext uri="{FF2B5EF4-FFF2-40B4-BE49-F238E27FC236}">
                <a16:creationId xmlns:a16="http://schemas.microsoft.com/office/drawing/2014/main" id="{156F7A27-9FE4-F13B-AC63-E1C063587F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0400" y="1307659"/>
            <a:ext cx="7259924" cy="488244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18D64BF-F281-30B2-4383-D152175763EE}"/>
              </a:ext>
            </a:extLst>
          </p:cNvPr>
          <p:cNvSpPr txBox="1"/>
          <p:nvPr/>
        </p:nvSpPr>
        <p:spPr>
          <a:xfrm>
            <a:off x="1602701" y="6381750"/>
            <a:ext cx="8295322" cy="400110"/>
          </a:xfrm>
          <a:prstGeom prst="rect">
            <a:avLst/>
          </a:prstGeom>
          <a:noFill/>
        </p:spPr>
        <p:txBody>
          <a:bodyPr wrap="square">
            <a:spAutoFit/>
          </a:bodyPr>
          <a:lstStyle/>
          <a:p>
            <a:r>
              <a:rPr lang="en-GB" sz="1000" dirty="0">
                <a:solidFill>
                  <a:srgbClr val="222222"/>
                </a:solidFill>
                <a:latin typeface="Gill Sans MT" panose="020B0502020104020203" pitchFamily="34" charset="77"/>
              </a:rPr>
              <a:t>Source : </a:t>
            </a:r>
            <a:r>
              <a:rPr lang="en-GB" sz="1000" dirty="0" err="1">
                <a:solidFill>
                  <a:srgbClr val="222222"/>
                </a:solidFill>
                <a:latin typeface="Gill Sans MT" panose="020B0502020104020203" pitchFamily="34" charset="77"/>
              </a:rPr>
              <a:t>Myszczynska</a:t>
            </a:r>
            <a:r>
              <a:rPr lang="en-GB" sz="1000" dirty="0">
                <a:solidFill>
                  <a:srgbClr val="222222"/>
                </a:solidFill>
                <a:latin typeface="Gill Sans MT" panose="020B0502020104020203" pitchFamily="34" charset="77"/>
              </a:rPr>
              <a:t>, M.A., </a:t>
            </a:r>
            <a:r>
              <a:rPr lang="en-GB" sz="1000" dirty="0" err="1">
                <a:solidFill>
                  <a:srgbClr val="222222"/>
                </a:solidFill>
                <a:latin typeface="Gill Sans MT" panose="020B0502020104020203" pitchFamily="34" charset="77"/>
              </a:rPr>
              <a:t>Ojamies</a:t>
            </a:r>
            <a:r>
              <a:rPr lang="en-GB" sz="1000" dirty="0">
                <a:solidFill>
                  <a:srgbClr val="222222"/>
                </a:solidFill>
                <a:latin typeface="Gill Sans MT" panose="020B0502020104020203" pitchFamily="34" charset="77"/>
              </a:rPr>
              <a:t>, P.N., Lacoste, A.M.B. </a:t>
            </a:r>
            <a:r>
              <a:rPr lang="en-GB" sz="1000" i="1" dirty="0">
                <a:solidFill>
                  <a:srgbClr val="222222"/>
                </a:solidFill>
                <a:latin typeface="Gill Sans MT" panose="020B0502020104020203" pitchFamily="34" charset="77"/>
              </a:rPr>
              <a:t>et al.</a:t>
            </a:r>
            <a:r>
              <a:rPr lang="en-GB" sz="1000" dirty="0">
                <a:solidFill>
                  <a:srgbClr val="222222"/>
                </a:solidFill>
                <a:latin typeface="Gill Sans MT" panose="020B0502020104020203" pitchFamily="34" charset="77"/>
              </a:rPr>
              <a:t> Applications of machine learning to diagnosis and treatment of neurodegenerative diseases. </a:t>
            </a:r>
            <a:r>
              <a:rPr lang="en-GB" sz="1000" i="1" dirty="0">
                <a:solidFill>
                  <a:srgbClr val="222222"/>
                </a:solidFill>
                <a:latin typeface="Gill Sans MT" panose="020B0502020104020203" pitchFamily="34" charset="77"/>
              </a:rPr>
              <a:t>Nat Rev Neurol</a:t>
            </a:r>
            <a:r>
              <a:rPr lang="en-GB" sz="1000" dirty="0">
                <a:solidFill>
                  <a:srgbClr val="222222"/>
                </a:solidFill>
                <a:latin typeface="Gill Sans MT" panose="020B0502020104020203" pitchFamily="34" charset="77"/>
              </a:rPr>
              <a:t>16, 440–456 (2020).</a:t>
            </a:r>
            <a:endParaRPr lang="en-GB" sz="1000" dirty="0">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5DDD57DB-8123-6B93-6260-CCA930D0DA2C}"/>
                  </a:ext>
                </a:extLst>
              </p14:cNvPr>
              <p14:cNvContentPartPr/>
              <p14:nvPr/>
            </p14:nvContentPartPr>
            <p14:xfrm>
              <a:off x="2738520" y="688680"/>
              <a:ext cx="5389920" cy="637920"/>
            </p14:xfrm>
          </p:contentPart>
        </mc:Choice>
        <mc:Fallback>
          <p:pic>
            <p:nvPicPr>
              <p:cNvPr id="3" name="Ink 2">
                <a:extLst>
                  <a:ext uri="{FF2B5EF4-FFF2-40B4-BE49-F238E27FC236}">
                    <a16:creationId xmlns:a16="http://schemas.microsoft.com/office/drawing/2014/main" id="{5DDD57DB-8123-6B93-6260-CCA930D0DA2C}"/>
                  </a:ext>
                </a:extLst>
              </p:cNvPr>
              <p:cNvPicPr/>
              <p:nvPr/>
            </p:nvPicPr>
            <p:blipFill>
              <a:blip r:embed="rId4"/>
              <a:stretch>
                <a:fillRect/>
              </a:stretch>
            </p:blipFill>
            <p:spPr>
              <a:xfrm>
                <a:off x="2729160" y="679320"/>
                <a:ext cx="5408640" cy="656640"/>
              </a:xfrm>
              <a:prstGeom prst="rect">
                <a:avLst/>
              </a:prstGeom>
            </p:spPr>
          </p:pic>
        </mc:Fallback>
      </mc:AlternateContent>
    </p:spTree>
    <p:extLst>
      <p:ext uri="{BB962C8B-B14F-4D97-AF65-F5344CB8AC3E}">
        <p14:creationId xmlns:p14="http://schemas.microsoft.com/office/powerpoint/2010/main" val="1781349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07F77-F4C0-0621-2C83-7E0330742162}"/>
              </a:ext>
            </a:extLst>
          </p:cNvPr>
          <p:cNvSpPr>
            <a:spLocks noGrp="1"/>
          </p:cNvSpPr>
          <p:nvPr>
            <p:ph type="title"/>
          </p:nvPr>
        </p:nvSpPr>
        <p:spPr/>
        <p:txBody>
          <a:bodyPr/>
          <a:lstStyle/>
          <a:p>
            <a:r>
              <a:rPr lang="en-GB" dirty="0"/>
              <a:t>ML and Electronic Healthcare Records Analysis</a:t>
            </a:r>
          </a:p>
        </p:txBody>
      </p:sp>
      <p:sp>
        <p:nvSpPr>
          <p:cNvPr id="4" name="Slide Number Placeholder 3">
            <a:extLst>
              <a:ext uri="{FF2B5EF4-FFF2-40B4-BE49-F238E27FC236}">
                <a16:creationId xmlns:a16="http://schemas.microsoft.com/office/drawing/2014/main" id="{12A3AD9F-D47F-D011-B23A-E12F2FFAECD4}"/>
              </a:ext>
            </a:extLst>
          </p:cNvPr>
          <p:cNvSpPr>
            <a:spLocks noGrp="1"/>
          </p:cNvSpPr>
          <p:nvPr>
            <p:ph type="sldNum" sz="quarter" idx="12"/>
          </p:nvPr>
        </p:nvSpPr>
        <p:spPr/>
        <p:txBody>
          <a:bodyPr/>
          <a:lstStyle/>
          <a:p>
            <a:fld id="{44E22EE9-B8A0-0641-9265-052CFE9B95A7}" type="slidenum">
              <a:rPr lang="en-GB" altLang="en-US" smtClean="0"/>
              <a:pPr/>
              <a:t>26</a:t>
            </a:fld>
            <a:endParaRPr lang="en-GB" altLang="en-US" dirty="0"/>
          </a:p>
        </p:txBody>
      </p:sp>
      <p:pic>
        <p:nvPicPr>
          <p:cNvPr id="40" name="Picture 39" descr="A close-up of several graphs&#10;&#10;Description automatically generated">
            <a:extLst>
              <a:ext uri="{FF2B5EF4-FFF2-40B4-BE49-F238E27FC236}">
                <a16:creationId xmlns:a16="http://schemas.microsoft.com/office/drawing/2014/main" id="{1ACBE7A8-4372-3F47-A9A6-285204BEC3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2560" y="1198606"/>
            <a:ext cx="9326880" cy="4270895"/>
          </a:xfrm>
          <a:prstGeom prst="rect">
            <a:avLst/>
          </a:prstGeom>
        </p:spPr>
      </p:pic>
      <p:sp>
        <p:nvSpPr>
          <p:cNvPr id="41" name="TextBox 40">
            <a:extLst>
              <a:ext uri="{FF2B5EF4-FFF2-40B4-BE49-F238E27FC236}">
                <a16:creationId xmlns:a16="http://schemas.microsoft.com/office/drawing/2014/main" id="{59F13203-6394-9482-58C8-C23DDB809C9C}"/>
              </a:ext>
            </a:extLst>
          </p:cNvPr>
          <p:cNvSpPr txBox="1"/>
          <p:nvPr/>
        </p:nvSpPr>
        <p:spPr>
          <a:xfrm>
            <a:off x="1516292" y="5552011"/>
            <a:ext cx="1116011" cy="246221"/>
          </a:xfrm>
          <a:prstGeom prst="rect">
            <a:avLst/>
          </a:prstGeom>
          <a:noFill/>
        </p:spPr>
        <p:txBody>
          <a:bodyPr wrap="none" rtlCol="0">
            <a:spAutoFit/>
          </a:bodyPr>
          <a:lstStyle/>
          <a:p>
            <a:r>
              <a:rPr lang="en-GB" sz="1000" dirty="0">
                <a:latin typeface="Gill Sans MT" panose="020B0502020104020203" pitchFamily="34" charset="77"/>
                <a:cs typeface="Arial" panose="020B0604020202020204" pitchFamily="34" charset="0"/>
              </a:rPr>
              <a:t>(J. Li </a:t>
            </a:r>
            <a:r>
              <a:rPr lang="en-GB" sz="1000" i="1" dirty="0">
                <a:latin typeface="Gill Sans MT" panose="020B0502020104020203" pitchFamily="34" charset="77"/>
                <a:cs typeface="Arial" panose="020B0604020202020204" pitchFamily="34" charset="0"/>
              </a:rPr>
              <a:t>et al</a:t>
            </a:r>
            <a:r>
              <a:rPr lang="en-GB" sz="1000" dirty="0">
                <a:latin typeface="Gill Sans MT" panose="020B0502020104020203" pitchFamily="34" charset="77"/>
                <a:cs typeface="Arial" panose="020B0604020202020204" pitchFamily="34" charset="0"/>
              </a:rPr>
              <a:t>., 2025). </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4E4CCD36-257F-5A4F-99F3-81692E295208}"/>
                  </a:ext>
                </a:extLst>
              </p14:cNvPr>
              <p14:cNvContentPartPr/>
              <p14:nvPr/>
            </p14:nvContentPartPr>
            <p14:xfrm>
              <a:off x="5082840" y="2477160"/>
              <a:ext cx="6121800" cy="2999520"/>
            </p14:xfrm>
          </p:contentPart>
        </mc:Choice>
        <mc:Fallback>
          <p:pic>
            <p:nvPicPr>
              <p:cNvPr id="3" name="Ink 2">
                <a:extLst>
                  <a:ext uri="{FF2B5EF4-FFF2-40B4-BE49-F238E27FC236}">
                    <a16:creationId xmlns:a16="http://schemas.microsoft.com/office/drawing/2014/main" id="{4E4CCD36-257F-5A4F-99F3-81692E295208}"/>
                  </a:ext>
                </a:extLst>
              </p:cNvPr>
              <p:cNvPicPr/>
              <p:nvPr/>
            </p:nvPicPr>
            <p:blipFill>
              <a:blip r:embed="rId4"/>
              <a:stretch>
                <a:fillRect/>
              </a:stretch>
            </p:blipFill>
            <p:spPr>
              <a:xfrm>
                <a:off x="5073480" y="2467800"/>
                <a:ext cx="6140520" cy="3018240"/>
              </a:xfrm>
              <a:prstGeom prst="rect">
                <a:avLst/>
              </a:prstGeom>
            </p:spPr>
          </p:pic>
        </mc:Fallback>
      </mc:AlternateContent>
    </p:spTree>
    <p:extLst>
      <p:ext uri="{BB962C8B-B14F-4D97-AF65-F5344CB8AC3E}">
        <p14:creationId xmlns:p14="http://schemas.microsoft.com/office/powerpoint/2010/main" val="36066631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5ECF0-0CFE-6292-C57B-778C0777FA6C}"/>
              </a:ext>
            </a:extLst>
          </p:cNvPr>
          <p:cNvSpPr>
            <a:spLocks noGrp="1"/>
          </p:cNvSpPr>
          <p:nvPr>
            <p:ph type="title"/>
          </p:nvPr>
        </p:nvSpPr>
        <p:spPr/>
        <p:txBody>
          <a:bodyPr/>
          <a:lstStyle/>
          <a:p>
            <a:r>
              <a:rPr lang="en-GB" dirty="0"/>
              <a:t>ML for predicting the progression of disease</a:t>
            </a:r>
          </a:p>
        </p:txBody>
      </p:sp>
      <p:sp>
        <p:nvSpPr>
          <p:cNvPr id="4" name="Slide Number Placeholder 3">
            <a:extLst>
              <a:ext uri="{FF2B5EF4-FFF2-40B4-BE49-F238E27FC236}">
                <a16:creationId xmlns:a16="http://schemas.microsoft.com/office/drawing/2014/main" id="{9A68BA01-B2DA-EB07-EDB0-E1F965F4724D}"/>
              </a:ext>
            </a:extLst>
          </p:cNvPr>
          <p:cNvSpPr>
            <a:spLocks noGrp="1"/>
          </p:cNvSpPr>
          <p:nvPr>
            <p:ph type="sldNum" sz="quarter" idx="12"/>
          </p:nvPr>
        </p:nvSpPr>
        <p:spPr/>
        <p:txBody>
          <a:bodyPr/>
          <a:lstStyle/>
          <a:p>
            <a:fld id="{44E22EE9-B8A0-0641-9265-052CFE9B95A7}" type="slidenum">
              <a:rPr lang="en-GB" altLang="en-US" smtClean="0"/>
              <a:pPr/>
              <a:t>27</a:t>
            </a:fld>
            <a:endParaRPr lang="en-GB" altLang="en-US" dirty="0"/>
          </a:p>
        </p:txBody>
      </p:sp>
      <p:pic>
        <p:nvPicPr>
          <p:cNvPr id="4098" name="Picture 2" descr="Fig. 1">
            <a:extLst>
              <a:ext uri="{FF2B5EF4-FFF2-40B4-BE49-F238E27FC236}">
                <a16:creationId xmlns:a16="http://schemas.microsoft.com/office/drawing/2014/main" id="{9369278F-342F-B0B6-6908-A8AE0113C6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1259912"/>
            <a:ext cx="7243852" cy="457506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A02F1FD-21CB-9117-659A-EE2628C73835}"/>
              </a:ext>
            </a:extLst>
          </p:cNvPr>
          <p:cNvSpPr txBox="1"/>
          <p:nvPr/>
        </p:nvSpPr>
        <p:spPr>
          <a:xfrm>
            <a:off x="1740355" y="6160152"/>
            <a:ext cx="8503306" cy="400110"/>
          </a:xfrm>
          <a:prstGeom prst="rect">
            <a:avLst/>
          </a:prstGeom>
          <a:noFill/>
        </p:spPr>
        <p:txBody>
          <a:bodyPr wrap="square">
            <a:spAutoFit/>
          </a:bodyPr>
          <a:lstStyle/>
          <a:p>
            <a:r>
              <a:rPr lang="en-GB" sz="1000" dirty="0">
                <a:solidFill>
                  <a:srgbClr val="222222"/>
                </a:solidFill>
                <a:latin typeface="Gill Sans MT" panose="020B0502020104020203" pitchFamily="34" charset="77"/>
              </a:rPr>
              <a:t>Wang, C., Li, Y., </a:t>
            </a:r>
            <a:r>
              <a:rPr lang="en-GB" sz="1000" dirty="0" err="1">
                <a:solidFill>
                  <a:srgbClr val="222222"/>
                </a:solidFill>
                <a:latin typeface="Gill Sans MT" panose="020B0502020104020203" pitchFamily="34" charset="77"/>
              </a:rPr>
              <a:t>Tsuboshita</a:t>
            </a:r>
            <a:r>
              <a:rPr lang="en-GB" sz="1000" dirty="0">
                <a:solidFill>
                  <a:srgbClr val="222222"/>
                </a:solidFill>
                <a:latin typeface="Gill Sans MT" panose="020B0502020104020203" pitchFamily="34" charset="77"/>
              </a:rPr>
              <a:t>, Y. </a:t>
            </a:r>
            <a:r>
              <a:rPr lang="en-GB" sz="1000" i="1" dirty="0">
                <a:solidFill>
                  <a:srgbClr val="222222"/>
                </a:solidFill>
                <a:latin typeface="Gill Sans MT" panose="020B0502020104020203" pitchFamily="34" charset="77"/>
              </a:rPr>
              <a:t>et al.</a:t>
            </a:r>
            <a:r>
              <a:rPr lang="en-GB" sz="1000" dirty="0">
                <a:solidFill>
                  <a:srgbClr val="222222"/>
                </a:solidFill>
                <a:latin typeface="Gill Sans MT" panose="020B0502020104020203" pitchFamily="34" charset="77"/>
              </a:rPr>
              <a:t> A high-generalizability machine learning framework for predicting the progression of Alzheimer’s disease using limited </a:t>
            </a:r>
            <a:r>
              <a:rPr lang="en-GB" sz="1000" dirty="0" err="1">
                <a:solidFill>
                  <a:srgbClr val="222222"/>
                </a:solidFill>
                <a:latin typeface="Gill Sans MT" panose="020B0502020104020203" pitchFamily="34" charset="77"/>
              </a:rPr>
              <a:t>data.</a:t>
            </a:r>
            <a:r>
              <a:rPr lang="en-GB" sz="1000" i="1" dirty="0" err="1">
                <a:solidFill>
                  <a:srgbClr val="222222"/>
                </a:solidFill>
                <a:latin typeface="Gill Sans MT" panose="020B0502020104020203" pitchFamily="34" charset="77"/>
              </a:rPr>
              <a:t>npj</a:t>
            </a:r>
            <a:r>
              <a:rPr lang="en-GB" sz="1000" i="1" dirty="0">
                <a:solidFill>
                  <a:srgbClr val="222222"/>
                </a:solidFill>
                <a:latin typeface="Gill Sans MT" panose="020B0502020104020203" pitchFamily="34" charset="77"/>
              </a:rPr>
              <a:t> Digit. Med.</a:t>
            </a:r>
            <a:r>
              <a:rPr lang="en-GB" sz="1000" dirty="0">
                <a:solidFill>
                  <a:srgbClr val="222222"/>
                </a:solidFill>
                <a:latin typeface="Gill Sans MT" panose="020B0502020104020203" pitchFamily="34" charset="77"/>
              </a:rPr>
              <a:t> 5, 43 (2022). </a:t>
            </a:r>
            <a:endParaRPr lang="en-GB" sz="1000" dirty="0">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BD44813B-F7A5-A342-CCF9-C785E300989C}"/>
                  </a:ext>
                </a:extLst>
              </p14:cNvPr>
              <p14:cNvContentPartPr/>
              <p14:nvPr/>
            </p14:nvContentPartPr>
            <p14:xfrm>
              <a:off x="1484640" y="2185200"/>
              <a:ext cx="5977800" cy="4453200"/>
            </p14:xfrm>
          </p:contentPart>
        </mc:Choice>
        <mc:Fallback>
          <p:pic>
            <p:nvPicPr>
              <p:cNvPr id="3" name="Ink 2">
                <a:extLst>
                  <a:ext uri="{FF2B5EF4-FFF2-40B4-BE49-F238E27FC236}">
                    <a16:creationId xmlns:a16="http://schemas.microsoft.com/office/drawing/2014/main" id="{BD44813B-F7A5-A342-CCF9-C785E300989C}"/>
                  </a:ext>
                </a:extLst>
              </p:cNvPr>
              <p:cNvPicPr/>
              <p:nvPr/>
            </p:nvPicPr>
            <p:blipFill>
              <a:blip r:embed="rId4"/>
              <a:stretch>
                <a:fillRect/>
              </a:stretch>
            </p:blipFill>
            <p:spPr>
              <a:xfrm>
                <a:off x="1475280" y="2175840"/>
                <a:ext cx="5996520" cy="4471920"/>
              </a:xfrm>
              <a:prstGeom prst="rect">
                <a:avLst/>
              </a:prstGeom>
            </p:spPr>
          </p:pic>
        </mc:Fallback>
      </mc:AlternateContent>
    </p:spTree>
    <p:extLst>
      <p:ext uri="{BB962C8B-B14F-4D97-AF65-F5344CB8AC3E}">
        <p14:creationId xmlns:p14="http://schemas.microsoft.com/office/powerpoint/2010/main" val="38171443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B0BAB-1266-4545-AAFD-ACEAE425BE52}"/>
              </a:ext>
            </a:extLst>
          </p:cNvPr>
          <p:cNvSpPr>
            <a:spLocks noGrp="1"/>
          </p:cNvSpPr>
          <p:nvPr>
            <p:ph type="title"/>
          </p:nvPr>
        </p:nvSpPr>
        <p:spPr/>
        <p:txBody>
          <a:bodyPr/>
          <a:lstStyle/>
          <a:p>
            <a:r>
              <a:rPr lang="en-GB" dirty="0"/>
              <a:t>ML in precision health and care</a:t>
            </a:r>
          </a:p>
        </p:txBody>
      </p:sp>
      <p:sp>
        <p:nvSpPr>
          <p:cNvPr id="3" name="Slide Number Placeholder 2">
            <a:extLst>
              <a:ext uri="{FF2B5EF4-FFF2-40B4-BE49-F238E27FC236}">
                <a16:creationId xmlns:a16="http://schemas.microsoft.com/office/drawing/2014/main" id="{A0137BEE-4A7D-C94B-F34F-93580F6A4D88}"/>
              </a:ext>
            </a:extLst>
          </p:cNvPr>
          <p:cNvSpPr>
            <a:spLocks noGrp="1"/>
          </p:cNvSpPr>
          <p:nvPr>
            <p:ph type="sldNum" sz="quarter" idx="12"/>
          </p:nvPr>
        </p:nvSpPr>
        <p:spPr/>
        <p:txBody>
          <a:bodyPr/>
          <a:lstStyle/>
          <a:p>
            <a:fld id="{BB98F552-A29D-2D4E-8192-F20670493719}" type="slidenum">
              <a:rPr lang="en-GB" altLang="en-US" smtClean="0"/>
              <a:pPr/>
              <a:t>28</a:t>
            </a:fld>
            <a:endParaRPr lang="en-GB" altLang="en-US" dirty="0"/>
          </a:p>
        </p:txBody>
      </p:sp>
      <p:grpSp>
        <p:nvGrpSpPr>
          <p:cNvPr id="25" name="Group 24">
            <a:extLst>
              <a:ext uri="{FF2B5EF4-FFF2-40B4-BE49-F238E27FC236}">
                <a16:creationId xmlns:a16="http://schemas.microsoft.com/office/drawing/2014/main" id="{2B1C04FF-E73A-3ADA-2FA4-CBD93E870B08}"/>
              </a:ext>
            </a:extLst>
          </p:cNvPr>
          <p:cNvGrpSpPr/>
          <p:nvPr/>
        </p:nvGrpSpPr>
        <p:grpSpPr>
          <a:xfrm>
            <a:off x="2985254" y="2479915"/>
            <a:ext cx="6496474" cy="3058709"/>
            <a:chOff x="235590" y="1502249"/>
            <a:chExt cx="6137540" cy="2548924"/>
          </a:xfrm>
        </p:grpSpPr>
        <p:pic>
          <p:nvPicPr>
            <p:cNvPr id="26" name="Picture 25" descr="Chart, bar chart&#10;&#10;Description automatically generated">
              <a:extLst>
                <a:ext uri="{FF2B5EF4-FFF2-40B4-BE49-F238E27FC236}">
                  <a16:creationId xmlns:a16="http://schemas.microsoft.com/office/drawing/2014/main" id="{0441CECF-869D-ED07-3CC4-2BD6A9C178F3}"/>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rot="5400000">
              <a:off x="470334" y="1267505"/>
              <a:ext cx="2530489" cy="2999977"/>
            </a:xfrm>
            <a:prstGeom prst="rect">
              <a:avLst/>
            </a:prstGeom>
          </p:spPr>
        </p:pic>
        <p:pic>
          <p:nvPicPr>
            <p:cNvPr id="27" name="Picture 26" descr="Chart, bar chart&#10;&#10;Description automatically generated">
              <a:extLst>
                <a:ext uri="{FF2B5EF4-FFF2-40B4-BE49-F238E27FC236}">
                  <a16:creationId xmlns:a16="http://schemas.microsoft.com/office/drawing/2014/main" id="{C3150A46-FA55-51A7-B8A2-FAC19DF2878A}"/>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807379" y="1692393"/>
              <a:ext cx="565751" cy="2107353"/>
            </a:xfrm>
            <a:prstGeom prst="rect">
              <a:avLst/>
            </a:prstGeom>
          </p:spPr>
        </p:pic>
        <p:pic>
          <p:nvPicPr>
            <p:cNvPr id="28" name="Picture 27" descr="Chart, bar chart&#10;&#10;Description automatically generated">
              <a:extLst>
                <a:ext uri="{FF2B5EF4-FFF2-40B4-BE49-F238E27FC236}">
                  <a16:creationId xmlns:a16="http://schemas.microsoft.com/office/drawing/2014/main" id="{780DB7C4-31A8-54F2-B912-586B60BBB193}"/>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rot="5400000">
              <a:off x="3540993" y="1906475"/>
              <a:ext cx="2132348" cy="2157048"/>
            </a:xfrm>
            <a:prstGeom prst="rect">
              <a:avLst/>
            </a:prstGeom>
          </p:spPr>
        </p:pic>
        <p:pic>
          <p:nvPicPr>
            <p:cNvPr id="29" name="Picture 28" descr="Chart, bar chart&#10;&#10;Description automatically generated">
              <a:extLst>
                <a:ext uri="{FF2B5EF4-FFF2-40B4-BE49-F238E27FC236}">
                  <a16:creationId xmlns:a16="http://schemas.microsoft.com/office/drawing/2014/main" id="{660EC82A-0559-26EF-1C33-CC1C73B35E68}"/>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rot="5400000">
              <a:off x="4381749" y="755561"/>
              <a:ext cx="450835" cy="2157048"/>
            </a:xfrm>
            <a:prstGeom prst="rect">
              <a:avLst/>
            </a:prstGeom>
          </p:spPr>
        </p:pic>
      </p:grpSp>
      <p:pic>
        <p:nvPicPr>
          <p:cNvPr id="30" name="Picture 29" descr="Chart, bar chart&#10;&#10;Description automatically generated">
            <a:extLst>
              <a:ext uri="{FF2B5EF4-FFF2-40B4-BE49-F238E27FC236}">
                <a16:creationId xmlns:a16="http://schemas.microsoft.com/office/drawing/2014/main" id="{A0B0ED60-E285-03F5-E913-B0431C1FCEA5}"/>
              </a:ext>
            </a:extLst>
          </p:cNvPr>
          <p:cNvPicPr>
            <a:picLocks noChangeAspect="1"/>
          </p:cNvPicPr>
          <p:nvPr/>
        </p:nvPicPr>
        <p:blipFill rotWithShape="1">
          <a:blip r:embed="rId6">
            <a:extLst>
              <a:ext uri="{28A0092B-C50C-407E-A947-70E740481C1C}">
                <a14:useLocalDpi xmlns:a14="http://schemas.microsoft.com/office/drawing/2010/main"/>
              </a:ext>
            </a:extLst>
          </a:blip>
          <a:srcRect t="-18"/>
          <a:stretch/>
        </p:blipFill>
        <p:spPr>
          <a:xfrm>
            <a:off x="3935685" y="5418751"/>
            <a:ext cx="6453292" cy="211385"/>
          </a:xfrm>
          <a:prstGeom prst="rect">
            <a:avLst/>
          </a:prstGeom>
        </p:spPr>
      </p:pic>
      <p:sp>
        <p:nvSpPr>
          <p:cNvPr id="31" name="Rectangle 30">
            <a:extLst>
              <a:ext uri="{FF2B5EF4-FFF2-40B4-BE49-F238E27FC236}">
                <a16:creationId xmlns:a16="http://schemas.microsoft.com/office/drawing/2014/main" id="{BBB61C01-FBDD-2D3F-B26F-CA9AD7575301}"/>
              </a:ext>
            </a:extLst>
          </p:cNvPr>
          <p:cNvSpPr/>
          <p:nvPr/>
        </p:nvSpPr>
        <p:spPr>
          <a:xfrm>
            <a:off x="3084458" y="3670771"/>
            <a:ext cx="5669629" cy="348178"/>
          </a:xfrm>
          <a:prstGeom prst="rect">
            <a:avLst/>
          </a:prstGeom>
          <a:noFill/>
          <a:ln w="222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D5A1E1D1-5E43-8516-6875-B13C383B0BBB}"/>
              </a:ext>
            </a:extLst>
          </p:cNvPr>
          <p:cNvSpPr/>
          <p:nvPr/>
        </p:nvSpPr>
        <p:spPr>
          <a:xfrm>
            <a:off x="3084458" y="4734395"/>
            <a:ext cx="5669629" cy="725171"/>
          </a:xfrm>
          <a:prstGeom prst="rect">
            <a:avLst/>
          </a:prstGeom>
          <a:noFill/>
          <a:ln w="222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2915CDBA-0C2B-DC90-581D-96A85CBC0B74}"/>
              </a:ext>
            </a:extLst>
          </p:cNvPr>
          <p:cNvSpPr/>
          <p:nvPr/>
        </p:nvSpPr>
        <p:spPr>
          <a:xfrm>
            <a:off x="3084458" y="4132583"/>
            <a:ext cx="5669629" cy="380850"/>
          </a:xfrm>
          <a:prstGeom prst="rect">
            <a:avLst/>
          </a:prstGeom>
          <a:noFill/>
          <a:ln w="222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F3F5A9AD-14BB-46D5-6194-16A9530CE775}"/>
              </a:ext>
            </a:extLst>
          </p:cNvPr>
          <p:cNvSpPr txBox="1"/>
          <p:nvPr/>
        </p:nvSpPr>
        <p:spPr>
          <a:xfrm>
            <a:off x="1158240" y="1142020"/>
            <a:ext cx="8739782" cy="535531"/>
          </a:xfrm>
          <a:prstGeom prst="rect">
            <a:avLst/>
          </a:prstGeom>
          <a:noFill/>
        </p:spPr>
        <p:txBody>
          <a:bodyPr wrap="square" rtlCol="0">
            <a:spAutoFit/>
          </a:bodyPr>
          <a:lstStyle/>
          <a:p>
            <a:r>
              <a:rPr lang="en-GB" sz="1440" dirty="0">
                <a:latin typeface="Gill Sans MT" panose="020B0502020104020203" pitchFamily="34" charset="77"/>
                <a:cs typeface="Arial" panose="020B0604020202020204" pitchFamily="34" charset="0"/>
              </a:rPr>
              <a:t>UTIs are one of the top 5 reasons on unplanned hospital admissions in People Living with Dementia. UTI symptoms include increase in frequency of going to bathroom, delirium, increased temperature. </a:t>
            </a:r>
          </a:p>
        </p:txBody>
      </p:sp>
      <p:sp>
        <p:nvSpPr>
          <p:cNvPr id="36" name="TextBox 35">
            <a:extLst>
              <a:ext uri="{FF2B5EF4-FFF2-40B4-BE49-F238E27FC236}">
                <a16:creationId xmlns:a16="http://schemas.microsoft.com/office/drawing/2014/main" id="{05DAB91A-80E8-9236-F332-052F634FAD52}"/>
              </a:ext>
            </a:extLst>
          </p:cNvPr>
          <p:cNvSpPr txBox="1"/>
          <p:nvPr/>
        </p:nvSpPr>
        <p:spPr>
          <a:xfrm>
            <a:off x="1158240" y="1867628"/>
            <a:ext cx="8826192" cy="535531"/>
          </a:xfrm>
          <a:prstGeom prst="rect">
            <a:avLst/>
          </a:prstGeom>
          <a:noFill/>
        </p:spPr>
        <p:txBody>
          <a:bodyPr wrap="square">
            <a:spAutoFit/>
          </a:bodyPr>
          <a:lstStyle/>
          <a:p>
            <a:r>
              <a:rPr lang="en-GB" sz="1440" dirty="0">
                <a:latin typeface="Gill Sans MT" panose="020B0502020104020203" pitchFamily="34" charset="77"/>
                <a:cs typeface="Arial" panose="020B0604020202020204" pitchFamily="34" charset="0"/>
              </a:rPr>
              <a:t>The model uses 20,738 person-days of in-home monitoring data which consists sleep, movement, and physiology data collected within the UK DRI CR&amp;T study cohort (n=108) between 06/2021-07/2022. </a:t>
            </a:r>
          </a:p>
        </p:txBody>
      </p:sp>
      <p:sp>
        <p:nvSpPr>
          <p:cNvPr id="50" name="TextBox 49">
            <a:extLst>
              <a:ext uri="{FF2B5EF4-FFF2-40B4-BE49-F238E27FC236}">
                <a16:creationId xmlns:a16="http://schemas.microsoft.com/office/drawing/2014/main" id="{F8D7910B-CE93-EDC9-F997-A9E499A7C41D}"/>
              </a:ext>
            </a:extLst>
          </p:cNvPr>
          <p:cNvSpPr txBox="1"/>
          <p:nvPr/>
        </p:nvSpPr>
        <p:spPr>
          <a:xfrm>
            <a:off x="800025" y="6203610"/>
            <a:ext cx="2844801" cy="246221"/>
          </a:xfrm>
          <a:prstGeom prst="rect">
            <a:avLst/>
          </a:prstGeom>
          <a:noFill/>
        </p:spPr>
        <p:txBody>
          <a:bodyPr wrap="square">
            <a:spAutoFit/>
          </a:bodyPr>
          <a:lstStyle/>
          <a:p>
            <a:r>
              <a:rPr lang="en-GB" sz="1000" dirty="0">
                <a:latin typeface="Gill Sans MT" panose="020B0502020104020203" pitchFamily="34" charset="77"/>
              </a:rPr>
              <a:t>(Alex Capstick</a:t>
            </a:r>
            <a:r>
              <a:rPr lang="en-GB" sz="1000" i="1" dirty="0">
                <a:latin typeface="Gill Sans MT" panose="020B0502020104020203" pitchFamily="34" charset="77"/>
              </a:rPr>
              <a:t> et al., </a:t>
            </a:r>
            <a:r>
              <a:rPr lang="en-GB" sz="1000" i="1" dirty="0" err="1">
                <a:latin typeface="Gill Sans MT" panose="020B0502020104020203" pitchFamily="34" charset="77"/>
              </a:rPr>
              <a:t>npj</a:t>
            </a:r>
            <a:r>
              <a:rPr lang="en-GB" sz="1000" i="1" dirty="0">
                <a:latin typeface="Gill Sans MT" panose="020B0502020104020203" pitchFamily="34" charset="77"/>
              </a:rPr>
              <a:t> Digital Medicine, 2024).</a:t>
            </a:r>
            <a:endParaRPr lang="en-GB" sz="1000" dirty="0">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7">
            <p14:nvContentPartPr>
              <p14:cNvPr id="4" name="Ink 3">
                <a:extLst>
                  <a:ext uri="{FF2B5EF4-FFF2-40B4-BE49-F238E27FC236}">
                    <a16:creationId xmlns:a16="http://schemas.microsoft.com/office/drawing/2014/main" id="{4F5A7349-2CFC-EA90-3475-E03E2B1CF5E0}"/>
                  </a:ext>
                </a:extLst>
              </p14:cNvPr>
              <p14:cNvContentPartPr/>
              <p14:nvPr/>
            </p14:nvContentPartPr>
            <p14:xfrm>
              <a:off x="468360" y="2980800"/>
              <a:ext cx="2572560" cy="2356560"/>
            </p14:xfrm>
          </p:contentPart>
        </mc:Choice>
        <mc:Fallback>
          <p:pic>
            <p:nvPicPr>
              <p:cNvPr id="4" name="Ink 3">
                <a:extLst>
                  <a:ext uri="{FF2B5EF4-FFF2-40B4-BE49-F238E27FC236}">
                    <a16:creationId xmlns:a16="http://schemas.microsoft.com/office/drawing/2014/main" id="{4F5A7349-2CFC-EA90-3475-E03E2B1CF5E0}"/>
                  </a:ext>
                </a:extLst>
              </p:cNvPr>
              <p:cNvPicPr/>
              <p:nvPr/>
            </p:nvPicPr>
            <p:blipFill>
              <a:blip r:embed="rId8"/>
              <a:stretch>
                <a:fillRect/>
              </a:stretch>
            </p:blipFill>
            <p:spPr>
              <a:xfrm>
                <a:off x="459000" y="2971440"/>
                <a:ext cx="2591280" cy="2375280"/>
              </a:xfrm>
              <a:prstGeom prst="rect">
                <a:avLst/>
              </a:prstGeom>
            </p:spPr>
          </p:pic>
        </mc:Fallback>
      </mc:AlternateContent>
    </p:spTree>
    <p:extLst>
      <p:ext uri="{BB962C8B-B14F-4D97-AF65-F5344CB8AC3E}">
        <p14:creationId xmlns:p14="http://schemas.microsoft.com/office/powerpoint/2010/main" val="7858255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8F0B2-1295-E630-15BF-7417D9CCD8C4}"/>
              </a:ext>
            </a:extLst>
          </p:cNvPr>
          <p:cNvSpPr>
            <a:spLocks noGrp="1"/>
          </p:cNvSpPr>
          <p:nvPr>
            <p:ph type="title"/>
          </p:nvPr>
        </p:nvSpPr>
        <p:spPr/>
        <p:txBody>
          <a:bodyPr/>
          <a:lstStyle/>
          <a:p>
            <a:r>
              <a:rPr lang="en-GB" dirty="0"/>
              <a:t>UTI risk analysis</a:t>
            </a:r>
          </a:p>
        </p:txBody>
      </p:sp>
      <p:sp>
        <p:nvSpPr>
          <p:cNvPr id="3" name="Slide Number Placeholder 2">
            <a:extLst>
              <a:ext uri="{FF2B5EF4-FFF2-40B4-BE49-F238E27FC236}">
                <a16:creationId xmlns:a16="http://schemas.microsoft.com/office/drawing/2014/main" id="{2D2FD3C0-880D-9468-BB4B-A2867E12A73A}"/>
              </a:ext>
            </a:extLst>
          </p:cNvPr>
          <p:cNvSpPr>
            <a:spLocks noGrp="1"/>
          </p:cNvSpPr>
          <p:nvPr>
            <p:ph type="sldNum" sz="quarter" idx="12"/>
          </p:nvPr>
        </p:nvSpPr>
        <p:spPr/>
        <p:txBody>
          <a:bodyPr/>
          <a:lstStyle/>
          <a:p>
            <a:fld id="{BB98F552-A29D-2D4E-8192-F20670493719}" type="slidenum">
              <a:rPr lang="en-GB" altLang="en-US" smtClean="0"/>
              <a:pPr/>
              <a:t>29</a:t>
            </a:fld>
            <a:endParaRPr lang="en-GB" altLang="en-US" dirty="0"/>
          </a:p>
        </p:txBody>
      </p:sp>
      <p:pic>
        <p:nvPicPr>
          <p:cNvPr id="4" name="Picture 3">
            <a:extLst>
              <a:ext uri="{FF2B5EF4-FFF2-40B4-BE49-F238E27FC236}">
                <a16:creationId xmlns:a16="http://schemas.microsoft.com/office/drawing/2014/main" id="{93A7F9E4-823F-5349-1E20-01E7D2524FF0}"/>
              </a:ext>
            </a:extLst>
          </p:cNvPr>
          <p:cNvPicPr>
            <a:picLocks noChangeAspect="1"/>
          </p:cNvPicPr>
          <p:nvPr/>
        </p:nvPicPr>
        <p:blipFill>
          <a:blip r:embed="rId2"/>
          <a:stretch>
            <a:fillRect/>
          </a:stretch>
        </p:blipFill>
        <p:spPr>
          <a:xfrm>
            <a:off x="1158240" y="1194096"/>
            <a:ext cx="9530088" cy="873658"/>
          </a:xfrm>
          <a:prstGeom prst="rect">
            <a:avLst/>
          </a:prstGeom>
        </p:spPr>
      </p:pic>
      <p:pic>
        <p:nvPicPr>
          <p:cNvPr id="5" name="Picture 4" descr="A graph of different colored lines&#10;&#10;Description automatically generated">
            <a:extLst>
              <a:ext uri="{FF2B5EF4-FFF2-40B4-BE49-F238E27FC236}">
                <a16:creationId xmlns:a16="http://schemas.microsoft.com/office/drawing/2014/main" id="{EB5A7779-FD3F-581C-9562-D325DA08E87D}"/>
              </a:ext>
            </a:extLst>
          </p:cNvPr>
          <p:cNvPicPr>
            <a:picLocks noChangeAspect="1"/>
          </p:cNvPicPr>
          <p:nvPr/>
        </p:nvPicPr>
        <p:blipFill>
          <a:blip r:embed="rId3"/>
          <a:stretch>
            <a:fillRect/>
          </a:stretch>
        </p:blipFill>
        <p:spPr>
          <a:xfrm>
            <a:off x="3558342" y="1924685"/>
            <a:ext cx="5075316" cy="3427243"/>
          </a:xfrm>
          <a:prstGeom prst="rect">
            <a:avLst/>
          </a:prstGeom>
        </p:spPr>
      </p:pic>
      <p:pic>
        <p:nvPicPr>
          <p:cNvPr id="6" name="Picture 5">
            <a:extLst>
              <a:ext uri="{FF2B5EF4-FFF2-40B4-BE49-F238E27FC236}">
                <a16:creationId xmlns:a16="http://schemas.microsoft.com/office/drawing/2014/main" id="{A502A9E9-3978-1F8C-E4B8-6BF920BA22F7}"/>
              </a:ext>
            </a:extLst>
          </p:cNvPr>
          <p:cNvPicPr>
            <a:picLocks noChangeAspect="1"/>
          </p:cNvPicPr>
          <p:nvPr/>
        </p:nvPicPr>
        <p:blipFill>
          <a:blip r:embed="rId4"/>
          <a:stretch>
            <a:fillRect/>
          </a:stretch>
        </p:blipFill>
        <p:spPr>
          <a:xfrm>
            <a:off x="1158241" y="5197866"/>
            <a:ext cx="9277607" cy="932076"/>
          </a:xfrm>
          <a:prstGeom prst="rect">
            <a:avLst/>
          </a:prstGeom>
        </p:spPr>
      </p:pic>
      <p:sp>
        <p:nvSpPr>
          <p:cNvPr id="7" name="TextBox 6">
            <a:extLst>
              <a:ext uri="{FF2B5EF4-FFF2-40B4-BE49-F238E27FC236}">
                <a16:creationId xmlns:a16="http://schemas.microsoft.com/office/drawing/2014/main" id="{D068A0DC-D346-7287-BB93-9400BC4079E3}"/>
              </a:ext>
            </a:extLst>
          </p:cNvPr>
          <p:cNvSpPr txBox="1"/>
          <p:nvPr/>
        </p:nvSpPr>
        <p:spPr>
          <a:xfrm>
            <a:off x="800025" y="6203610"/>
            <a:ext cx="2844801" cy="246221"/>
          </a:xfrm>
          <a:prstGeom prst="rect">
            <a:avLst/>
          </a:prstGeom>
          <a:noFill/>
        </p:spPr>
        <p:txBody>
          <a:bodyPr wrap="square">
            <a:spAutoFit/>
          </a:bodyPr>
          <a:lstStyle/>
          <a:p>
            <a:r>
              <a:rPr lang="en-GB" sz="1000" dirty="0">
                <a:latin typeface="Gill Sans MT" panose="020B0502020104020203" pitchFamily="34" charset="77"/>
              </a:rPr>
              <a:t>(Alex Capstick</a:t>
            </a:r>
            <a:r>
              <a:rPr lang="en-GB" sz="1000" i="1" dirty="0">
                <a:latin typeface="Gill Sans MT" panose="020B0502020104020203" pitchFamily="34" charset="77"/>
              </a:rPr>
              <a:t> et al., </a:t>
            </a:r>
            <a:r>
              <a:rPr lang="en-GB" sz="1000" i="1" dirty="0" err="1">
                <a:latin typeface="Gill Sans MT" panose="020B0502020104020203" pitchFamily="34" charset="77"/>
              </a:rPr>
              <a:t>npj</a:t>
            </a:r>
            <a:r>
              <a:rPr lang="en-GB" sz="1000" i="1" dirty="0">
                <a:latin typeface="Gill Sans MT" panose="020B0502020104020203" pitchFamily="34" charset="77"/>
              </a:rPr>
              <a:t> Digital Medicine, 2024).</a:t>
            </a:r>
            <a:endParaRPr lang="en-GB" sz="1000" dirty="0">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B1F25A94-5C72-7FA0-EA10-E35AAB00C8CD}"/>
                  </a:ext>
                </a:extLst>
              </p14:cNvPr>
              <p14:cNvContentPartPr/>
              <p14:nvPr/>
            </p14:nvContentPartPr>
            <p14:xfrm>
              <a:off x="4417200" y="2526120"/>
              <a:ext cx="2800080" cy="2617920"/>
            </p14:xfrm>
          </p:contentPart>
        </mc:Choice>
        <mc:Fallback>
          <p:pic>
            <p:nvPicPr>
              <p:cNvPr id="8" name="Ink 7">
                <a:extLst>
                  <a:ext uri="{FF2B5EF4-FFF2-40B4-BE49-F238E27FC236}">
                    <a16:creationId xmlns:a16="http://schemas.microsoft.com/office/drawing/2014/main" id="{B1F25A94-5C72-7FA0-EA10-E35AAB00C8CD}"/>
                  </a:ext>
                </a:extLst>
              </p:cNvPr>
              <p:cNvPicPr/>
              <p:nvPr/>
            </p:nvPicPr>
            <p:blipFill>
              <a:blip r:embed="rId6"/>
              <a:stretch>
                <a:fillRect/>
              </a:stretch>
            </p:blipFill>
            <p:spPr>
              <a:xfrm>
                <a:off x="4407840" y="2516760"/>
                <a:ext cx="2818800" cy="2636640"/>
              </a:xfrm>
              <a:prstGeom prst="rect">
                <a:avLst/>
              </a:prstGeom>
            </p:spPr>
          </p:pic>
        </mc:Fallback>
      </mc:AlternateContent>
    </p:spTree>
    <p:extLst>
      <p:ext uri="{BB962C8B-B14F-4D97-AF65-F5344CB8AC3E}">
        <p14:creationId xmlns:p14="http://schemas.microsoft.com/office/powerpoint/2010/main" val="1921431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89B1C-D432-F911-FD64-F33EBD60A64B}"/>
              </a:ext>
            </a:extLst>
          </p:cNvPr>
          <p:cNvSpPr>
            <a:spLocks noGrp="1"/>
          </p:cNvSpPr>
          <p:nvPr>
            <p:ph type="title"/>
          </p:nvPr>
        </p:nvSpPr>
        <p:spPr/>
        <p:txBody>
          <a:bodyPr/>
          <a:lstStyle/>
          <a:p>
            <a:r>
              <a:rPr lang="en-GB" dirty="0"/>
              <a:t>Transferrable ideas from neuroscience </a:t>
            </a:r>
          </a:p>
        </p:txBody>
      </p:sp>
      <p:sp>
        <p:nvSpPr>
          <p:cNvPr id="3" name="Content Placeholder 2">
            <a:extLst>
              <a:ext uri="{FF2B5EF4-FFF2-40B4-BE49-F238E27FC236}">
                <a16:creationId xmlns:a16="http://schemas.microsoft.com/office/drawing/2014/main" id="{3737B148-EBD5-CA6C-11E9-5F6A84EE8BB9}"/>
              </a:ext>
            </a:extLst>
          </p:cNvPr>
          <p:cNvSpPr>
            <a:spLocks noGrp="1"/>
          </p:cNvSpPr>
          <p:nvPr>
            <p:ph idx="1"/>
          </p:nvPr>
        </p:nvSpPr>
        <p:spPr/>
        <p:txBody>
          <a:bodyPr/>
          <a:lstStyle/>
          <a:p>
            <a:pPr>
              <a:spcBef>
                <a:spcPts val="720"/>
              </a:spcBef>
            </a:pPr>
            <a:r>
              <a:rPr lang="en-GB" dirty="0">
                <a:effectLst/>
              </a:rPr>
              <a:t>By focusing on the computational and algorithmic levels, we can obtain transferrable insights into general mechanisms of brain function while leaving room to accommodate the distinctive opportunities and challenges that arise when building intelligent machines </a:t>
            </a:r>
            <a:r>
              <a:rPr lang="en-GB" i="1" dirty="0">
                <a:effectLst/>
              </a:rPr>
              <a:t>in </a:t>
            </a:r>
            <a:r>
              <a:rPr lang="en-GB" i="1" dirty="0">
                <a:solidFill>
                  <a:srgbClr val="FF0000"/>
                </a:solidFill>
                <a:effectLst/>
              </a:rPr>
              <a:t>silico</a:t>
            </a:r>
            <a:r>
              <a:rPr lang="en-GB" dirty="0">
                <a:effectLst/>
              </a:rPr>
              <a:t>. </a:t>
            </a:r>
          </a:p>
          <a:p>
            <a:r>
              <a:rPr lang="en-GB" sz="2400" dirty="0"/>
              <a:t>For example, biological considerations informed the development of successful regularisation schemes that support generalisation beyond training data. </a:t>
            </a:r>
          </a:p>
          <a:p>
            <a:r>
              <a:rPr lang="en-GB" sz="2400" dirty="0"/>
              <a:t>One such scheme, in which only a subset of units participate in the processing of a given training example (‘‘dropout’’), was motivated by the stochasticity that is inherent in biological systems populated by neurons that fire with Poisson-like statistics (</a:t>
            </a:r>
            <a:r>
              <a:rPr lang="en-GB" sz="2400" dirty="0">
                <a:solidFill>
                  <a:srgbClr val="2196D1"/>
                </a:solidFill>
              </a:rPr>
              <a:t>Hinton </a:t>
            </a:r>
            <a:r>
              <a:rPr lang="en-GB" sz="2400" i="1" dirty="0">
                <a:solidFill>
                  <a:srgbClr val="2196D1"/>
                </a:solidFill>
              </a:rPr>
              <a:t>et al</a:t>
            </a:r>
            <a:r>
              <a:rPr lang="en-GB" sz="2400" dirty="0">
                <a:solidFill>
                  <a:srgbClr val="2196D1"/>
                </a:solidFill>
              </a:rPr>
              <a:t>., 2012</a:t>
            </a:r>
            <a:r>
              <a:rPr lang="en-GB" sz="2400" dirty="0"/>
              <a:t>). </a:t>
            </a:r>
            <a:endParaRPr lang="en-GB" dirty="0"/>
          </a:p>
          <a:p>
            <a:pPr>
              <a:spcBef>
                <a:spcPts val="720"/>
              </a:spcBef>
            </a:pPr>
            <a:endParaRPr lang="en-GB" dirty="0"/>
          </a:p>
          <a:p>
            <a:endParaRPr lang="en-GB" dirty="0"/>
          </a:p>
        </p:txBody>
      </p:sp>
      <p:sp>
        <p:nvSpPr>
          <p:cNvPr id="4" name="Slide Number Placeholder 3">
            <a:extLst>
              <a:ext uri="{FF2B5EF4-FFF2-40B4-BE49-F238E27FC236}">
                <a16:creationId xmlns:a16="http://schemas.microsoft.com/office/drawing/2014/main" id="{1FF20318-A9BC-C40A-6CC8-6662EF26576E}"/>
              </a:ext>
            </a:extLst>
          </p:cNvPr>
          <p:cNvSpPr>
            <a:spLocks noGrp="1"/>
          </p:cNvSpPr>
          <p:nvPr>
            <p:ph type="sldNum" sz="quarter" idx="12"/>
          </p:nvPr>
        </p:nvSpPr>
        <p:spPr/>
        <p:txBody>
          <a:bodyPr/>
          <a:lstStyle/>
          <a:p>
            <a:fld id="{44E22EE9-B8A0-0641-9265-052CFE9B95A7}" type="slidenum">
              <a:rPr lang="en-GB" altLang="en-US" smtClean="0"/>
              <a:pPr/>
              <a:t>3</a:t>
            </a:fld>
            <a:endParaRPr lang="en-GB" altLang="en-US" dirty="0"/>
          </a:p>
        </p:txBody>
      </p:sp>
      <p:sp>
        <p:nvSpPr>
          <p:cNvPr id="6" name="TextBox 5">
            <a:extLst>
              <a:ext uri="{FF2B5EF4-FFF2-40B4-BE49-F238E27FC236}">
                <a16:creationId xmlns:a16="http://schemas.microsoft.com/office/drawing/2014/main" id="{491F6D26-C817-70BA-9803-A868E06130EA}"/>
              </a:ext>
            </a:extLst>
          </p:cNvPr>
          <p:cNvSpPr txBox="1"/>
          <p:nvPr/>
        </p:nvSpPr>
        <p:spPr>
          <a:xfrm>
            <a:off x="609600" y="6389689"/>
            <a:ext cx="8468141" cy="246221"/>
          </a:xfrm>
          <a:prstGeom prst="rect">
            <a:avLst/>
          </a:prstGeom>
          <a:noFill/>
        </p:spPr>
        <p:txBody>
          <a:bodyPr wrap="square">
            <a:spAutoFit/>
          </a:bodyPr>
          <a:lstStyle/>
          <a:p>
            <a:r>
              <a:rPr lang="en-GB" sz="1000" dirty="0">
                <a:solidFill>
                  <a:srgbClr val="212121"/>
                </a:solidFill>
                <a:latin typeface="Gill Sans MT" panose="020B0502020104020203" pitchFamily="34" charset="77"/>
                <a:ea typeface="Helvetica Neue" panose="02000503000000020004" pitchFamily="2" charset="0"/>
                <a:cs typeface="Arial" panose="020B0604020202020204" pitchFamily="34" charset="0"/>
              </a:rPr>
              <a:t>Source: Hassabis D, Kumaran D, Summerfield C, </a:t>
            </a:r>
            <a:r>
              <a:rPr lang="en-GB" sz="1000" dirty="0" err="1">
                <a:solidFill>
                  <a:srgbClr val="212121"/>
                </a:solidFill>
                <a:latin typeface="Gill Sans MT" panose="020B0502020104020203" pitchFamily="34" charset="77"/>
                <a:ea typeface="Helvetica Neue" panose="02000503000000020004" pitchFamily="2" charset="0"/>
                <a:cs typeface="Arial" panose="020B0604020202020204" pitchFamily="34" charset="0"/>
              </a:rPr>
              <a:t>Botvinick</a:t>
            </a:r>
            <a:r>
              <a:rPr lang="en-GB" sz="1000" dirty="0">
                <a:solidFill>
                  <a:srgbClr val="212121"/>
                </a:solidFill>
                <a:latin typeface="Gill Sans MT" panose="020B0502020104020203" pitchFamily="34" charset="77"/>
                <a:ea typeface="Helvetica Neue" panose="02000503000000020004" pitchFamily="2" charset="0"/>
                <a:cs typeface="Arial" panose="020B0604020202020204" pitchFamily="34" charset="0"/>
              </a:rPr>
              <a:t> M. Neuroscience-Inspired Artificial Intelligence. Neuron. 2017</a:t>
            </a:r>
            <a:endParaRPr lang="en-GB" sz="1000" dirty="0">
              <a:latin typeface="Gill Sans MT" panose="020B0502020104020203" pitchFamily="34" charset="77"/>
              <a:ea typeface="Helvetica Neue" panose="02000503000000020004" pitchFamily="2"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B99A892F-A30E-BB75-D830-89A13ACF7CB9}"/>
                  </a:ext>
                </a:extLst>
              </p14:cNvPr>
              <p14:cNvContentPartPr/>
              <p14:nvPr/>
            </p14:nvContentPartPr>
            <p14:xfrm>
              <a:off x="3356640" y="2741040"/>
              <a:ext cx="2054160" cy="2161080"/>
            </p14:xfrm>
          </p:contentPart>
        </mc:Choice>
        <mc:Fallback xmlns="">
          <p:pic>
            <p:nvPicPr>
              <p:cNvPr id="5" name="Ink 4">
                <a:extLst>
                  <a:ext uri="{FF2B5EF4-FFF2-40B4-BE49-F238E27FC236}">
                    <a16:creationId xmlns:a16="http://schemas.microsoft.com/office/drawing/2014/main" id="{B99A892F-A30E-BB75-D830-89A13ACF7CB9}"/>
                  </a:ext>
                </a:extLst>
              </p:cNvPr>
              <p:cNvPicPr/>
              <p:nvPr/>
            </p:nvPicPr>
            <p:blipFill>
              <a:blip r:embed="rId3"/>
              <a:stretch>
                <a:fillRect/>
              </a:stretch>
            </p:blipFill>
            <p:spPr>
              <a:xfrm>
                <a:off x="3347280" y="2731680"/>
                <a:ext cx="2072880" cy="2179800"/>
              </a:xfrm>
              <a:prstGeom prst="rect">
                <a:avLst/>
              </a:prstGeom>
            </p:spPr>
          </p:pic>
        </mc:Fallback>
      </mc:AlternateContent>
    </p:spTree>
    <p:extLst>
      <p:ext uri="{BB962C8B-B14F-4D97-AF65-F5344CB8AC3E}">
        <p14:creationId xmlns:p14="http://schemas.microsoft.com/office/powerpoint/2010/main" val="19487199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664B3-8F45-3198-AA0D-E9049D4EEA7E}"/>
              </a:ext>
            </a:extLst>
          </p:cNvPr>
          <p:cNvSpPr>
            <a:spLocks noGrp="1"/>
          </p:cNvSpPr>
          <p:nvPr>
            <p:ph type="ctrTitle"/>
          </p:nvPr>
        </p:nvSpPr>
        <p:spPr/>
        <p:txBody>
          <a:bodyPr/>
          <a:lstStyle/>
          <a:p>
            <a:r>
              <a:rPr lang="en-GB" dirty="0"/>
              <a:t>Some other practical/useful methods and techniques</a:t>
            </a:r>
          </a:p>
        </p:txBody>
      </p:sp>
    </p:spTree>
    <p:extLst>
      <p:ext uri="{BB962C8B-B14F-4D97-AF65-F5344CB8AC3E}">
        <p14:creationId xmlns:p14="http://schemas.microsoft.com/office/powerpoint/2010/main" val="39168146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CC789-9F87-5A9E-8199-8B87ABA2E390}"/>
              </a:ext>
            </a:extLst>
          </p:cNvPr>
          <p:cNvSpPr>
            <a:spLocks noGrp="1"/>
          </p:cNvSpPr>
          <p:nvPr>
            <p:ph type="title"/>
          </p:nvPr>
        </p:nvSpPr>
        <p:spPr/>
        <p:txBody>
          <a:bodyPr/>
          <a:lstStyle/>
          <a:p>
            <a:r>
              <a:rPr lang="en-GB" dirty="0"/>
              <a:t>Deep Autoencoders</a:t>
            </a:r>
          </a:p>
        </p:txBody>
      </p:sp>
      <p:sp>
        <p:nvSpPr>
          <p:cNvPr id="3" name="Content Placeholder 2">
            <a:extLst>
              <a:ext uri="{FF2B5EF4-FFF2-40B4-BE49-F238E27FC236}">
                <a16:creationId xmlns:a16="http://schemas.microsoft.com/office/drawing/2014/main" id="{B3BA4158-7257-999A-FC3A-476236784506}"/>
              </a:ext>
            </a:extLst>
          </p:cNvPr>
          <p:cNvSpPr>
            <a:spLocks noGrp="1"/>
          </p:cNvSpPr>
          <p:nvPr>
            <p:ph idx="1"/>
          </p:nvPr>
        </p:nvSpPr>
        <p:spPr/>
        <p:txBody>
          <a:bodyPr/>
          <a:lstStyle/>
          <a:p>
            <a:r>
              <a:rPr lang="en-GB" b="0" i="0" u="none" strike="noStrike" dirty="0">
                <a:effectLst/>
              </a:rPr>
              <a:t>A typical autoencoder consists of an encoder and a decoder. </a:t>
            </a:r>
          </a:p>
          <a:p>
            <a:r>
              <a:rPr lang="en-GB" b="0" i="0" u="none" strike="noStrike" dirty="0">
                <a:effectLst/>
              </a:rPr>
              <a:t>The encoder projects the input to hidden representations and the decoder maps the hidden layer to the reconstruction layer. </a:t>
            </a:r>
            <a:endParaRPr lang="en-GB" dirty="0"/>
          </a:p>
        </p:txBody>
      </p:sp>
      <p:sp>
        <p:nvSpPr>
          <p:cNvPr id="4" name="Slide Number Placeholder 3">
            <a:extLst>
              <a:ext uri="{FF2B5EF4-FFF2-40B4-BE49-F238E27FC236}">
                <a16:creationId xmlns:a16="http://schemas.microsoft.com/office/drawing/2014/main" id="{87ADCEB8-1C10-BB01-8D3E-0F417414E185}"/>
              </a:ext>
            </a:extLst>
          </p:cNvPr>
          <p:cNvSpPr>
            <a:spLocks noGrp="1"/>
          </p:cNvSpPr>
          <p:nvPr>
            <p:ph type="sldNum" sz="quarter" idx="12"/>
          </p:nvPr>
        </p:nvSpPr>
        <p:spPr/>
        <p:txBody>
          <a:bodyPr/>
          <a:lstStyle/>
          <a:p>
            <a:fld id="{44E22EE9-B8A0-0641-9265-052CFE9B95A7}" type="slidenum">
              <a:rPr lang="en-GB" altLang="en-US" smtClean="0"/>
              <a:pPr/>
              <a:t>31</a:t>
            </a:fld>
            <a:endParaRPr lang="en-GB" altLang="en-US" dirty="0"/>
          </a:p>
        </p:txBody>
      </p:sp>
      <p:pic>
        <p:nvPicPr>
          <p:cNvPr id="5" name="Picture 4" descr="Diagram&#10;&#10;Description automatically generated">
            <a:extLst>
              <a:ext uri="{FF2B5EF4-FFF2-40B4-BE49-F238E27FC236}">
                <a16:creationId xmlns:a16="http://schemas.microsoft.com/office/drawing/2014/main" id="{D3C2A53E-99ED-A687-B8BC-068B59EB4D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1571" y="2996952"/>
            <a:ext cx="7508858" cy="3032868"/>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E2D7BDD1-5063-7B80-AB85-DEC5EAF46C00}"/>
                  </a:ext>
                </a:extLst>
              </p14:cNvPr>
              <p14:cNvContentPartPr/>
              <p14:nvPr/>
            </p14:nvContentPartPr>
            <p14:xfrm>
              <a:off x="1288440" y="2929680"/>
              <a:ext cx="9714240" cy="2371680"/>
            </p14:xfrm>
          </p:contentPart>
        </mc:Choice>
        <mc:Fallback>
          <p:pic>
            <p:nvPicPr>
              <p:cNvPr id="6" name="Ink 5">
                <a:extLst>
                  <a:ext uri="{FF2B5EF4-FFF2-40B4-BE49-F238E27FC236}">
                    <a16:creationId xmlns:a16="http://schemas.microsoft.com/office/drawing/2014/main" id="{E2D7BDD1-5063-7B80-AB85-DEC5EAF46C00}"/>
                  </a:ext>
                </a:extLst>
              </p:cNvPr>
              <p:cNvPicPr/>
              <p:nvPr/>
            </p:nvPicPr>
            <p:blipFill>
              <a:blip r:embed="rId4"/>
              <a:stretch>
                <a:fillRect/>
              </a:stretch>
            </p:blipFill>
            <p:spPr>
              <a:xfrm>
                <a:off x="1279080" y="2920320"/>
                <a:ext cx="9732960" cy="2390400"/>
              </a:xfrm>
              <a:prstGeom prst="rect">
                <a:avLst/>
              </a:prstGeom>
            </p:spPr>
          </p:pic>
        </mc:Fallback>
      </mc:AlternateContent>
    </p:spTree>
    <p:extLst>
      <p:ext uri="{BB962C8B-B14F-4D97-AF65-F5344CB8AC3E}">
        <p14:creationId xmlns:p14="http://schemas.microsoft.com/office/powerpoint/2010/main" val="13026103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E581F-D57A-8FA3-3791-9A60C0C49126}"/>
              </a:ext>
            </a:extLst>
          </p:cNvPr>
          <p:cNvSpPr>
            <a:spLocks noGrp="1"/>
          </p:cNvSpPr>
          <p:nvPr>
            <p:ph type="title"/>
          </p:nvPr>
        </p:nvSpPr>
        <p:spPr/>
        <p:txBody>
          <a:bodyPr/>
          <a:lstStyle/>
          <a:p>
            <a:r>
              <a:rPr lang="en-GB" dirty="0"/>
              <a:t>Autoencoder example</a:t>
            </a:r>
          </a:p>
        </p:txBody>
      </p:sp>
      <p:sp>
        <p:nvSpPr>
          <p:cNvPr id="3" name="Slide Number Placeholder 2">
            <a:extLst>
              <a:ext uri="{FF2B5EF4-FFF2-40B4-BE49-F238E27FC236}">
                <a16:creationId xmlns:a16="http://schemas.microsoft.com/office/drawing/2014/main" id="{2D697FAB-926B-6993-A78D-BC7BF990A755}"/>
              </a:ext>
            </a:extLst>
          </p:cNvPr>
          <p:cNvSpPr>
            <a:spLocks noGrp="1"/>
          </p:cNvSpPr>
          <p:nvPr>
            <p:ph type="sldNum" sz="quarter" idx="12"/>
          </p:nvPr>
        </p:nvSpPr>
        <p:spPr/>
        <p:txBody>
          <a:bodyPr/>
          <a:lstStyle/>
          <a:p>
            <a:fld id="{BB98F552-A29D-2D4E-8192-F20670493719}" type="slidenum">
              <a:rPr lang="en-GB" altLang="en-US" smtClean="0"/>
              <a:pPr/>
              <a:t>32</a:t>
            </a:fld>
            <a:endParaRPr lang="en-GB" altLang="en-US" dirty="0"/>
          </a:p>
        </p:txBody>
      </p:sp>
      <p:pic>
        <p:nvPicPr>
          <p:cNvPr id="1026" name="Picture 2" descr="Autoencoder: schema">
            <a:extLst>
              <a:ext uri="{FF2B5EF4-FFF2-40B4-BE49-F238E27FC236}">
                <a16:creationId xmlns:a16="http://schemas.microsoft.com/office/drawing/2014/main" id="{088E24E9-B2C4-8BB5-F9A1-2B3E3891C5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1965" y="1787218"/>
            <a:ext cx="9568070" cy="300710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1C1F8AB-FC93-1ACA-4A43-A3B0F4C0BA6E}"/>
              </a:ext>
            </a:extLst>
          </p:cNvPr>
          <p:cNvSpPr txBox="1"/>
          <p:nvPr/>
        </p:nvSpPr>
        <p:spPr>
          <a:xfrm>
            <a:off x="1559496" y="6258640"/>
            <a:ext cx="5486400" cy="246221"/>
          </a:xfrm>
          <a:prstGeom prst="rect">
            <a:avLst/>
          </a:prstGeom>
          <a:noFill/>
        </p:spPr>
        <p:txBody>
          <a:bodyPr wrap="square">
            <a:spAutoFit/>
          </a:bodyPr>
          <a:lstStyle/>
          <a:p>
            <a:r>
              <a:rPr lang="en-GB" sz="1000" dirty="0">
                <a:latin typeface="Gill Sans MT" panose="020B0502020104020203" pitchFamily="34" charset="77"/>
              </a:rPr>
              <a:t>Source: https://</a:t>
            </a:r>
            <a:r>
              <a:rPr lang="en-GB" sz="1000" dirty="0" err="1">
                <a:latin typeface="Gill Sans MT" panose="020B0502020104020203" pitchFamily="34" charset="77"/>
              </a:rPr>
              <a:t>blog.keras.io</a:t>
            </a:r>
            <a:r>
              <a:rPr lang="en-GB" sz="1000" dirty="0">
                <a:latin typeface="Gill Sans MT" panose="020B0502020104020203" pitchFamily="34" charset="77"/>
              </a:rPr>
              <a:t>/building-autoencoders-in-</a:t>
            </a:r>
            <a:r>
              <a:rPr lang="en-GB" sz="1000" dirty="0" err="1">
                <a:latin typeface="Gill Sans MT" panose="020B0502020104020203" pitchFamily="34" charset="77"/>
              </a:rPr>
              <a:t>keras.html</a:t>
            </a:r>
            <a:endParaRPr lang="en-GB" sz="1000" dirty="0">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2ED46578-1FA0-6280-086C-E08096E8BA7D}"/>
                  </a:ext>
                </a:extLst>
              </p14:cNvPr>
              <p14:cNvContentPartPr/>
              <p14:nvPr/>
            </p14:nvContentPartPr>
            <p14:xfrm>
              <a:off x="5210280" y="2177640"/>
              <a:ext cx="1273680" cy="1916640"/>
            </p14:xfrm>
          </p:contentPart>
        </mc:Choice>
        <mc:Fallback>
          <p:pic>
            <p:nvPicPr>
              <p:cNvPr id="4" name="Ink 3">
                <a:extLst>
                  <a:ext uri="{FF2B5EF4-FFF2-40B4-BE49-F238E27FC236}">
                    <a16:creationId xmlns:a16="http://schemas.microsoft.com/office/drawing/2014/main" id="{2ED46578-1FA0-6280-086C-E08096E8BA7D}"/>
                  </a:ext>
                </a:extLst>
              </p:cNvPr>
              <p:cNvPicPr/>
              <p:nvPr/>
            </p:nvPicPr>
            <p:blipFill>
              <a:blip r:embed="rId4"/>
              <a:stretch>
                <a:fillRect/>
              </a:stretch>
            </p:blipFill>
            <p:spPr>
              <a:xfrm>
                <a:off x="5200920" y="2168280"/>
                <a:ext cx="1292400" cy="1935360"/>
              </a:xfrm>
              <a:prstGeom prst="rect">
                <a:avLst/>
              </a:prstGeom>
            </p:spPr>
          </p:pic>
        </mc:Fallback>
      </mc:AlternateContent>
    </p:spTree>
    <p:extLst>
      <p:ext uri="{BB962C8B-B14F-4D97-AF65-F5344CB8AC3E}">
        <p14:creationId xmlns:p14="http://schemas.microsoft.com/office/powerpoint/2010/main" val="15491134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80483-8B7C-5D93-2ABC-4F4460B6EFCB}"/>
              </a:ext>
            </a:extLst>
          </p:cNvPr>
          <p:cNvSpPr>
            <a:spLocks noGrp="1"/>
          </p:cNvSpPr>
          <p:nvPr>
            <p:ph type="title"/>
          </p:nvPr>
        </p:nvSpPr>
        <p:spPr/>
        <p:txBody>
          <a:bodyPr/>
          <a:lstStyle/>
          <a:p>
            <a:r>
              <a:rPr lang="en-GB" dirty="0"/>
              <a:t>Autoencoders</a:t>
            </a:r>
          </a:p>
        </p:txBody>
      </p:sp>
      <p:sp>
        <p:nvSpPr>
          <p:cNvPr id="3" name="Content Placeholder 2">
            <a:extLst>
              <a:ext uri="{FF2B5EF4-FFF2-40B4-BE49-F238E27FC236}">
                <a16:creationId xmlns:a16="http://schemas.microsoft.com/office/drawing/2014/main" id="{ACB8E7F7-7E35-CE13-574E-482AD7A97F36}"/>
              </a:ext>
            </a:extLst>
          </p:cNvPr>
          <p:cNvSpPr>
            <a:spLocks noGrp="1"/>
          </p:cNvSpPr>
          <p:nvPr>
            <p:ph idx="1"/>
          </p:nvPr>
        </p:nvSpPr>
        <p:spPr/>
        <p:txBody>
          <a:bodyPr/>
          <a:lstStyle/>
          <a:p>
            <a:r>
              <a:rPr lang="en-GB" b="0" i="0" u="none" strike="noStrike" dirty="0">
                <a:solidFill>
                  <a:srgbClr val="000305"/>
                </a:solidFill>
                <a:effectLst/>
              </a:rPr>
              <a:t>"Autoencoding" is a data representation algorithm in a lower dimension where the encoding and decoding functions:</a:t>
            </a:r>
          </a:p>
          <a:p>
            <a:pPr lvl="1"/>
            <a:r>
              <a:rPr lang="en-GB" sz="2400" dirty="0">
                <a:solidFill>
                  <a:srgbClr val="000305"/>
                </a:solidFill>
              </a:rPr>
              <a:t>data-specific</a:t>
            </a:r>
          </a:p>
          <a:p>
            <a:pPr lvl="1"/>
            <a:r>
              <a:rPr lang="en-GB" sz="2400" dirty="0">
                <a:solidFill>
                  <a:srgbClr val="000305"/>
                </a:solidFill>
              </a:rPr>
              <a:t>lossy, </a:t>
            </a:r>
          </a:p>
          <a:p>
            <a:pPr lvl="1"/>
            <a:r>
              <a:rPr lang="en-GB" sz="2400" i="1" dirty="0">
                <a:solidFill>
                  <a:srgbClr val="000305"/>
                </a:solidFill>
              </a:rPr>
              <a:t>learned automatically from examples</a:t>
            </a:r>
            <a:r>
              <a:rPr lang="en-GB" sz="2400" dirty="0">
                <a:solidFill>
                  <a:srgbClr val="000305"/>
                </a:solidFill>
              </a:rPr>
              <a:t> rather than engineered by a human.</a:t>
            </a:r>
          </a:p>
          <a:p>
            <a:r>
              <a:rPr lang="en-GB" dirty="0">
                <a:solidFill>
                  <a:srgbClr val="000305"/>
                </a:solidFill>
              </a:rPr>
              <a:t>Additionally, in almost all contexts where the term "autoencoder" is used, the encoder and decoder functions are implemented with neural networks.</a:t>
            </a:r>
          </a:p>
        </p:txBody>
      </p:sp>
      <p:sp>
        <p:nvSpPr>
          <p:cNvPr id="4" name="Slide Number Placeholder 3">
            <a:extLst>
              <a:ext uri="{FF2B5EF4-FFF2-40B4-BE49-F238E27FC236}">
                <a16:creationId xmlns:a16="http://schemas.microsoft.com/office/drawing/2014/main" id="{4266D39F-CAFC-4168-7113-E2DAB5E2906F}"/>
              </a:ext>
            </a:extLst>
          </p:cNvPr>
          <p:cNvSpPr>
            <a:spLocks noGrp="1"/>
          </p:cNvSpPr>
          <p:nvPr>
            <p:ph type="sldNum" sz="quarter" idx="12"/>
          </p:nvPr>
        </p:nvSpPr>
        <p:spPr/>
        <p:txBody>
          <a:bodyPr/>
          <a:lstStyle/>
          <a:p>
            <a:fld id="{44E22EE9-B8A0-0641-9265-052CFE9B95A7}" type="slidenum">
              <a:rPr lang="en-GB" altLang="en-US" smtClean="0"/>
              <a:pPr/>
              <a:t>33</a:t>
            </a:fld>
            <a:endParaRPr lang="en-GB" altLang="en-US" dirty="0"/>
          </a:p>
        </p:txBody>
      </p:sp>
      <p:sp>
        <p:nvSpPr>
          <p:cNvPr id="6" name="TextBox 5">
            <a:extLst>
              <a:ext uri="{FF2B5EF4-FFF2-40B4-BE49-F238E27FC236}">
                <a16:creationId xmlns:a16="http://schemas.microsoft.com/office/drawing/2014/main" id="{56DD1591-16EF-637B-3804-67992C7D6E45}"/>
              </a:ext>
            </a:extLst>
          </p:cNvPr>
          <p:cNvSpPr txBox="1"/>
          <p:nvPr/>
        </p:nvSpPr>
        <p:spPr>
          <a:xfrm>
            <a:off x="711201" y="6381751"/>
            <a:ext cx="5486400" cy="246221"/>
          </a:xfrm>
          <a:prstGeom prst="rect">
            <a:avLst/>
          </a:prstGeom>
          <a:noFill/>
        </p:spPr>
        <p:txBody>
          <a:bodyPr wrap="square">
            <a:spAutoFit/>
          </a:bodyPr>
          <a:lstStyle/>
          <a:p>
            <a:r>
              <a:rPr lang="en-GB" sz="1000" dirty="0">
                <a:latin typeface="Gill Sans MT" panose="020B0502020104020203" pitchFamily="34" charset="77"/>
              </a:rPr>
              <a:t>Source: https://</a:t>
            </a:r>
            <a:r>
              <a:rPr lang="en-GB" sz="1000" dirty="0" err="1">
                <a:latin typeface="Gill Sans MT" panose="020B0502020104020203" pitchFamily="34" charset="77"/>
              </a:rPr>
              <a:t>blog.keras.io</a:t>
            </a:r>
            <a:r>
              <a:rPr lang="en-GB" sz="1000" dirty="0">
                <a:latin typeface="Gill Sans MT" panose="020B0502020104020203" pitchFamily="34" charset="77"/>
              </a:rPr>
              <a:t>/building-autoencoders-in-</a:t>
            </a:r>
            <a:r>
              <a:rPr lang="en-GB" sz="1000" dirty="0" err="1">
                <a:latin typeface="Gill Sans MT" panose="020B0502020104020203" pitchFamily="34" charset="77"/>
              </a:rPr>
              <a:t>keras.html</a:t>
            </a:r>
            <a:endParaRPr lang="en-GB" sz="1000" dirty="0">
              <a:latin typeface="Gill Sans MT" panose="020B0502020104020203" pitchFamily="34" charset="77"/>
            </a:endParaRPr>
          </a:p>
        </p:txBody>
      </p:sp>
    </p:spTree>
    <p:extLst>
      <p:ext uri="{BB962C8B-B14F-4D97-AF65-F5344CB8AC3E}">
        <p14:creationId xmlns:p14="http://schemas.microsoft.com/office/powerpoint/2010/main" val="18973785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F80D8-A7B5-C2F1-410D-A5421C1E497C}"/>
              </a:ext>
            </a:extLst>
          </p:cNvPr>
          <p:cNvSpPr>
            <a:spLocks noGrp="1"/>
          </p:cNvSpPr>
          <p:nvPr>
            <p:ph type="title"/>
          </p:nvPr>
        </p:nvSpPr>
        <p:spPr/>
        <p:txBody>
          <a:bodyPr/>
          <a:lstStyle/>
          <a:p>
            <a:r>
              <a:rPr lang="en-GB" dirty="0"/>
              <a:t>Autoencoders</a:t>
            </a:r>
          </a:p>
        </p:txBody>
      </p:sp>
      <p:sp>
        <p:nvSpPr>
          <p:cNvPr id="3" name="Content Placeholder 2">
            <a:extLst>
              <a:ext uri="{FF2B5EF4-FFF2-40B4-BE49-F238E27FC236}">
                <a16:creationId xmlns:a16="http://schemas.microsoft.com/office/drawing/2014/main" id="{055CB418-EB41-E8EA-140B-4327CE804C42}"/>
              </a:ext>
            </a:extLst>
          </p:cNvPr>
          <p:cNvSpPr>
            <a:spLocks noGrp="1"/>
          </p:cNvSpPr>
          <p:nvPr>
            <p:ph idx="1"/>
          </p:nvPr>
        </p:nvSpPr>
        <p:spPr/>
        <p:txBody>
          <a:bodyPr/>
          <a:lstStyle/>
          <a:p>
            <a:r>
              <a:rPr lang="en-GB" b="0" i="0" u="none" strike="noStrike" dirty="0">
                <a:solidFill>
                  <a:srgbClr val="000305"/>
                </a:solidFill>
                <a:effectLst/>
              </a:rPr>
              <a:t>Practical applications of autoencoders include </a:t>
            </a:r>
            <a:r>
              <a:rPr lang="en-GB" b="1" i="0" u="none" strike="noStrike" dirty="0">
                <a:solidFill>
                  <a:srgbClr val="000305"/>
                </a:solidFill>
                <a:effectLst/>
              </a:rPr>
              <a:t>data denoising</a:t>
            </a:r>
            <a:r>
              <a:rPr lang="en-GB" b="0" i="0" u="none" strike="noStrike" dirty="0">
                <a:solidFill>
                  <a:srgbClr val="000305"/>
                </a:solidFill>
                <a:effectLst/>
              </a:rPr>
              <a:t> and </a:t>
            </a:r>
            <a:r>
              <a:rPr lang="en-GB" b="1" i="0" u="none" strike="noStrike" dirty="0">
                <a:solidFill>
                  <a:srgbClr val="000305"/>
                </a:solidFill>
                <a:effectLst/>
              </a:rPr>
              <a:t>dimensionality reduction</a:t>
            </a:r>
            <a:r>
              <a:rPr lang="en-GB" b="0" i="0" u="none" strike="noStrike" dirty="0">
                <a:solidFill>
                  <a:srgbClr val="000305"/>
                </a:solidFill>
                <a:effectLst/>
              </a:rPr>
              <a:t>. </a:t>
            </a:r>
          </a:p>
          <a:p>
            <a:r>
              <a:rPr lang="en-GB" b="0" i="0" u="none" strike="noStrike" dirty="0">
                <a:solidFill>
                  <a:srgbClr val="000305"/>
                </a:solidFill>
                <a:effectLst/>
              </a:rPr>
              <a:t>With appropriate dimensionality and sparsity constraints, autoencoders can learn data projections that are more efficient than PCA or other basic techniques.</a:t>
            </a:r>
            <a:endParaRPr lang="en-GB" dirty="0"/>
          </a:p>
        </p:txBody>
      </p:sp>
      <p:sp>
        <p:nvSpPr>
          <p:cNvPr id="4" name="Slide Number Placeholder 3">
            <a:extLst>
              <a:ext uri="{FF2B5EF4-FFF2-40B4-BE49-F238E27FC236}">
                <a16:creationId xmlns:a16="http://schemas.microsoft.com/office/drawing/2014/main" id="{17BFA0C8-A75E-C4AD-F3E1-94691DED150C}"/>
              </a:ext>
            </a:extLst>
          </p:cNvPr>
          <p:cNvSpPr>
            <a:spLocks noGrp="1"/>
          </p:cNvSpPr>
          <p:nvPr>
            <p:ph type="sldNum" sz="quarter" idx="12"/>
          </p:nvPr>
        </p:nvSpPr>
        <p:spPr/>
        <p:txBody>
          <a:bodyPr/>
          <a:lstStyle/>
          <a:p>
            <a:fld id="{44E22EE9-B8A0-0641-9265-052CFE9B95A7}" type="slidenum">
              <a:rPr lang="en-GB" altLang="en-US" smtClean="0"/>
              <a:pPr/>
              <a:t>34</a:t>
            </a:fld>
            <a:endParaRPr lang="en-GB" altLang="en-US" dirty="0"/>
          </a:p>
        </p:txBody>
      </p:sp>
      <p:sp>
        <p:nvSpPr>
          <p:cNvPr id="6" name="TextBox 5">
            <a:extLst>
              <a:ext uri="{FF2B5EF4-FFF2-40B4-BE49-F238E27FC236}">
                <a16:creationId xmlns:a16="http://schemas.microsoft.com/office/drawing/2014/main" id="{EA1D1D50-CBAD-B1D6-3A50-F578847112E7}"/>
              </a:ext>
            </a:extLst>
          </p:cNvPr>
          <p:cNvSpPr txBox="1"/>
          <p:nvPr/>
        </p:nvSpPr>
        <p:spPr>
          <a:xfrm>
            <a:off x="609600" y="6372352"/>
            <a:ext cx="5486400" cy="246221"/>
          </a:xfrm>
          <a:prstGeom prst="rect">
            <a:avLst/>
          </a:prstGeom>
          <a:noFill/>
        </p:spPr>
        <p:txBody>
          <a:bodyPr wrap="square">
            <a:spAutoFit/>
          </a:bodyPr>
          <a:lstStyle/>
          <a:p>
            <a:r>
              <a:rPr lang="en-GB" sz="1000" dirty="0">
                <a:latin typeface="Gill Sans MT" panose="020B0502020104020203" pitchFamily="34" charset="77"/>
              </a:rPr>
              <a:t>Source: https://</a:t>
            </a:r>
            <a:r>
              <a:rPr lang="en-GB" sz="1000" dirty="0" err="1">
                <a:latin typeface="Gill Sans MT" panose="020B0502020104020203" pitchFamily="34" charset="77"/>
              </a:rPr>
              <a:t>blog.keras.io</a:t>
            </a:r>
            <a:r>
              <a:rPr lang="en-GB" sz="1000" dirty="0">
                <a:latin typeface="Gill Sans MT" panose="020B0502020104020203" pitchFamily="34" charset="77"/>
              </a:rPr>
              <a:t>/building-autoencoders-in-</a:t>
            </a:r>
            <a:r>
              <a:rPr lang="en-GB" sz="1000" dirty="0" err="1">
                <a:latin typeface="Gill Sans MT" panose="020B0502020104020203" pitchFamily="34" charset="77"/>
              </a:rPr>
              <a:t>keras.html</a:t>
            </a:r>
            <a:endParaRPr lang="en-GB" sz="1000" dirty="0">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DE1F7D73-89D2-9663-746B-D7AEB0FA8C8F}"/>
                  </a:ext>
                </a:extLst>
              </p14:cNvPr>
              <p14:cNvContentPartPr/>
              <p14:nvPr/>
            </p14:nvContentPartPr>
            <p14:xfrm>
              <a:off x="5932800" y="2928600"/>
              <a:ext cx="1453320" cy="664560"/>
            </p14:xfrm>
          </p:contentPart>
        </mc:Choice>
        <mc:Fallback>
          <p:pic>
            <p:nvPicPr>
              <p:cNvPr id="5" name="Ink 4">
                <a:extLst>
                  <a:ext uri="{FF2B5EF4-FFF2-40B4-BE49-F238E27FC236}">
                    <a16:creationId xmlns:a16="http://schemas.microsoft.com/office/drawing/2014/main" id="{DE1F7D73-89D2-9663-746B-D7AEB0FA8C8F}"/>
                  </a:ext>
                </a:extLst>
              </p:cNvPr>
              <p:cNvPicPr/>
              <p:nvPr/>
            </p:nvPicPr>
            <p:blipFill>
              <a:blip r:embed="rId3"/>
              <a:stretch>
                <a:fillRect/>
              </a:stretch>
            </p:blipFill>
            <p:spPr>
              <a:xfrm>
                <a:off x="5923440" y="2919240"/>
                <a:ext cx="1472040" cy="683280"/>
              </a:xfrm>
              <a:prstGeom prst="rect">
                <a:avLst/>
              </a:prstGeom>
            </p:spPr>
          </p:pic>
        </mc:Fallback>
      </mc:AlternateContent>
    </p:spTree>
    <p:extLst>
      <p:ext uri="{BB962C8B-B14F-4D97-AF65-F5344CB8AC3E}">
        <p14:creationId xmlns:p14="http://schemas.microsoft.com/office/powerpoint/2010/main" val="30118887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FA0FB-9D67-E175-1A04-467C54D12410}"/>
              </a:ext>
            </a:extLst>
          </p:cNvPr>
          <p:cNvSpPr>
            <a:spLocks noGrp="1"/>
          </p:cNvSpPr>
          <p:nvPr>
            <p:ph type="title"/>
          </p:nvPr>
        </p:nvSpPr>
        <p:spPr/>
        <p:txBody>
          <a:bodyPr/>
          <a:lstStyle/>
          <a:p>
            <a:r>
              <a:rPr lang="en-GB" dirty="0"/>
              <a:t>In other words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A4015F8-BFF2-B1FF-A462-F29BFAA91D52}"/>
                  </a:ext>
                </a:extLst>
              </p:cNvPr>
              <p:cNvSpPr>
                <a:spLocks noGrp="1"/>
              </p:cNvSpPr>
              <p:nvPr>
                <p:ph idx="1"/>
              </p:nvPr>
            </p:nvSpPr>
            <p:spPr/>
            <p:txBody>
              <a:bodyPr/>
              <a:lstStyle/>
              <a:p>
                <a:r>
                  <a:rPr lang="en-GB" dirty="0"/>
                  <a:t>An autoencoder is a neural network that is trained to attempt to copy its input to its output. </a:t>
                </a:r>
              </a:p>
              <a:p>
                <a:r>
                  <a:rPr lang="en-GB" dirty="0"/>
                  <a:t>Internally, it has a hidden layer </a:t>
                </a:r>
                <a14:m>
                  <m:oMath xmlns:m="http://schemas.openxmlformats.org/officeDocument/2006/math">
                    <m:r>
                      <a:rPr lang="en-GB" i="1" dirty="0" smtClean="0">
                        <a:latin typeface="Cambria Math" panose="02040503050406030204" pitchFamily="18" charset="0"/>
                      </a:rPr>
                      <m:t>h</m:t>
                    </m:r>
                  </m:oMath>
                </a14:m>
                <a:r>
                  <a:rPr lang="en-GB" dirty="0"/>
                  <a:t> that describes a code (i.e. representation) used to represent the input. </a:t>
                </a:r>
              </a:p>
              <a:p>
                <a:r>
                  <a:rPr lang="en-GB" dirty="0"/>
                  <a:t>The network may be viewed as consisting of two parts: an encoder function </a:t>
                </a:r>
                <a14:m>
                  <m:oMath xmlns:m="http://schemas.openxmlformats.org/officeDocument/2006/math">
                    <m:r>
                      <a:rPr lang="en-GB" i="1" dirty="0" smtClean="0">
                        <a:latin typeface="Cambria Math" panose="02040503050406030204" pitchFamily="18" charset="0"/>
                      </a:rPr>
                      <m:t>h</m:t>
                    </m:r>
                    <m:r>
                      <a:rPr lang="en-GB" i="1" dirty="0" smtClean="0">
                        <a:latin typeface="Cambria Math" panose="02040503050406030204" pitchFamily="18" charset="0"/>
                      </a:rPr>
                      <m:t>=</m:t>
                    </m:r>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m:t>
                    </m:r>
                  </m:oMath>
                </a14:m>
                <a:r>
                  <a:rPr lang="en-GB" dirty="0"/>
                  <a:t> and a decoder that produces a reconstruction </a:t>
                </a:r>
                <a14:m>
                  <m:oMath xmlns:m="http://schemas.openxmlformats.org/officeDocument/2006/math">
                    <m:r>
                      <a:rPr lang="en-GB" i="1" dirty="0" smtClean="0">
                        <a:latin typeface="Cambria Math" panose="02040503050406030204" pitchFamily="18" charset="0"/>
                      </a:rPr>
                      <m:t>𝑟</m:t>
                    </m:r>
                    <m:r>
                      <a:rPr lang="en-GB" i="1" dirty="0" smtClean="0">
                        <a:latin typeface="Cambria Math" panose="02040503050406030204" pitchFamily="18" charset="0"/>
                      </a:rPr>
                      <m:t>=</m:t>
                    </m:r>
                    <m:r>
                      <a:rPr lang="en-GB" i="1" dirty="0" smtClean="0">
                        <a:latin typeface="Cambria Math" panose="02040503050406030204" pitchFamily="18" charset="0"/>
                      </a:rPr>
                      <m:t>𝑔</m:t>
                    </m:r>
                    <m:r>
                      <a:rPr lang="en-GB" i="1" dirty="0" smtClean="0">
                        <a:latin typeface="Cambria Math" panose="02040503050406030204" pitchFamily="18" charset="0"/>
                      </a:rPr>
                      <m:t>(</m:t>
                    </m:r>
                    <m:r>
                      <a:rPr lang="en-GB" i="1" dirty="0" smtClean="0">
                        <a:latin typeface="Cambria Math" panose="02040503050406030204" pitchFamily="18" charset="0"/>
                      </a:rPr>
                      <m:t>h</m:t>
                    </m:r>
                    <m:r>
                      <a:rPr lang="en-GB" i="1" dirty="0" smtClean="0">
                        <a:latin typeface="Cambria Math" panose="02040503050406030204" pitchFamily="18" charset="0"/>
                      </a:rPr>
                      <m:t>)</m:t>
                    </m:r>
                  </m:oMath>
                </a14:m>
                <a:endParaRPr lang="en-GB" dirty="0"/>
              </a:p>
            </p:txBody>
          </p:sp>
        </mc:Choice>
        <mc:Fallback xmlns="">
          <p:sp>
            <p:nvSpPr>
              <p:cNvPr id="3" name="Content Placeholder 2">
                <a:extLst>
                  <a:ext uri="{FF2B5EF4-FFF2-40B4-BE49-F238E27FC236}">
                    <a16:creationId xmlns:a16="http://schemas.microsoft.com/office/drawing/2014/main" id="{8A4015F8-BFF2-B1FF-A462-F29BFAA91D52}"/>
                  </a:ext>
                </a:extLst>
              </p:cNvPr>
              <p:cNvSpPr>
                <a:spLocks noGrp="1" noRot="1" noChangeAspect="1" noMove="1" noResize="1" noEditPoints="1" noAdjustHandles="1" noChangeArrowheads="1" noChangeShapeType="1" noTextEdit="1"/>
              </p:cNvSpPr>
              <p:nvPr>
                <p:ph idx="1"/>
              </p:nvPr>
            </p:nvSpPr>
            <p:spPr>
              <a:blipFill>
                <a:blip r:embed="rId2"/>
                <a:stretch>
                  <a:fillRect l="-925" t="-101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0946ED9-2AF6-13F2-514B-059DF3C0EB23}"/>
              </a:ext>
            </a:extLst>
          </p:cNvPr>
          <p:cNvSpPr>
            <a:spLocks noGrp="1"/>
          </p:cNvSpPr>
          <p:nvPr>
            <p:ph type="sldNum" sz="quarter" idx="12"/>
          </p:nvPr>
        </p:nvSpPr>
        <p:spPr/>
        <p:txBody>
          <a:bodyPr/>
          <a:lstStyle/>
          <a:p>
            <a:fld id="{44E22EE9-B8A0-0641-9265-052CFE9B95A7}" type="slidenum">
              <a:rPr lang="en-GB" altLang="en-US" smtClean="0"/>
              <a:pPr/>
              <a:t>35</a:t>
            </a:fld>
            <a:endParaRPr lang="en-GB" altLang="en-US" dirty="0"/>
          </a:p>
        </p:txBody>
      </p:sp>
      <p:sp>
        <p:nvSpPr>
          <p:cNvPr id="5" name="TextBox 4">
            <a:extLst>
              <a:ext uri="{FF2B5EF4-FFF2-40B4-BE49-F238E27FC236}">
                <a16:creationId xmlns:a16="http://schemas.microsoft.com/office/drawing/2014/main" id="{E59A26F5-972C-C2EC-B3C1-3F78E0D32057}"/>
              </a:ext>
            </a:extLst>
          </p:cNvPr>
          <p:cNvSpPr txBox="1"/>
          <p:nvPr/>
        </p:nvSpPr>
        <p:spPr>
          <a:xfrm>
            <a:off x="821037" y="6428502"/>
            <a:ext cx="5243743" cy="246221"/>
          </a:xfrm>
          <a:prstGeom prst="rect">
            <a:avLst/>
          </a:prstGeom>
          <a:noFill/>
        </p:spPr>
        <p:txBody>
          <a:bodyPr wrap="none" rtlCol="0">
            <a:spAutoFit/>
          </a:bodyPr>
          <a:lstStyle/>
          <a:p>
            <a:r>
              <a:rPr lang="en-GB" sz="1000" dirty="0">
                <a:latin typeface="Gill Sans MT" panose="020B0502020104020203" pitchFamily="34" charset="77"/>
              </a:rPr>
              <a:t>Source: Ian Goodfellow et al., Deep Learning, MIT Press, 2016. http://</a:t>
            </a:r>
            <a:r>
              <a:rPr lang="en-GB" sz="1000" dirty="0" err="1">
                <a:latin typeface="Gill Sans MT" panose="020B0502020104020203" pitchFamily="34" charset="77"/>
              </a:rPr>
              <a:t>www.deeplearningbook.org</a:t>
            </a:r>
            <a:endParaRPr lang="en-GB" sz="1000" dirty="0">
              <a:latin typeface="Gill Sans MT" panose="020B0502020104020203" pitchFamily="34" charset="77"/>
            </a:endParaRPr>
          </a:p>
        </p:txBody>
      </p:sp>
    </p:spTree>
    <p:extLst>
      <p:ext uri="{BB962C8B-B14F-4D97-AF65-F5344CB8AC3E}">
        <p14:creationId xmlns:p14="http://schemas.microsoft.com/office/powerpoint/2010/main" val="12171379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2E6E8-19B7-E86D-5C81-7ED459B9AE23}"/>
              </a:ext>
            </a:extLst>
          </p:cNvPr>
          <p:cNvSpPr>
            <a:spLocks noGrp="1"/>
          </p:cNvSpPr>
          <p:nvPr>
            <p:ph type="title"/>
          </p:nvPr>
        </p:nvSpPr>
        <p:spPr/>
        <p:txBody>
          <a:bodyPr/>
          <a:lstStyle/>
          <a:p>
            <a:r>
              <a:rPr lang="en-GB" dirty="0"/>
              <a:t>Important note on autoencoders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0C9B5B2-E0FF-BE30-60A9-F5D6F3A4633B}"/>
                  </a:ext>
                </a:extLst>
              </p:cNvPr>
              <p:cNvSpPr>
                <a:spLocks noGrp="1"/>
              </p:cNvSpPr>
              <p:nvPr>
                <p:ph idx="1"/>
              </p:nvPr>
            </p:nvSpPr>
            <p:spPr/>
            <p:txBody>
              <a:bodyPr/>
              <a:lstStyle/>
              <a:p>
                <a:r>
                  <a:rPr lang="en-GB" dirty="0"/>
                  <a:t>If an autoencoder succeeds in simply learning to set </a:t>
                </a:r>
                <a14:m>
                  <m:oMath xmlns:m="http://schemas.openxmlformats.org/officeDocument/2006/math">
                    <m:r>
                      <a:rPr lang="en-GB" i="1" dirty="0" smtClean="0">
                        <a:latin typeface="Cambria Math" panose="02040503050406030204" pitchFamily="18" charset="0"/>
                      </a:rPr>
                      <m:t>𝑔</m:t>
                    </m:r>
                    <m:r>
                      <a:rPr lang="en-GB" i="1" dirty="0" smtClean="0">
                        <a:latin typeface="Cambria Math" panose="02040503050406030204" pitchFamily="18" charset="0"/>
                      </a:rPr>
                      <m:t>(</m:t>
                    </m:r>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 = </m:t>
                    </m:r>
                    <m:r>
                      <a:rPr lang="en-GB" i="1" dirty="0" smtClean="0">
                        <a:latin typeface="Cambria Math" panose="02040503050406030204" pitchFamily="18" charset="0"/>
                      </a:rPr>
                      <m:t>𝑥</m:t>
                    </m:r>
                  </m:oMath>
                </a14:m>
                <a:r>
                  <a:rPr lang="en-GB" dirty="0"/>
                  <a:t> everywhere, then it is not especially useful. </a:t>
                </a:r>
              </a:p>
              <a:p>
                <a:r>
                  <a:rPr lang="en-GB" dirty="0"/>
                  <a:t>Instead, autoencoders are designed to be unable to learn to copy perfectly.</a:t>
                </a:r>
              </a:p>
              <a:p>
                <a:endParaRPr lang="en-GB" dirty="0"/>
              </a:p>
              <a:p>
                <a:r>
                  <a:rPr lang="en-GB" dirty="0"/>
                  <a:t>Usually, autoencoders are restricted in ways that allow them to copy only approximately and to copy only input that resembles the training data. Because the model is forced to prioritise which aspects of the input should be copied, it often learns useful properties of the data. </a:t>
                </a:r>
              </a:p>
            </p:txBody>
          </p:sp>
        </mc:Choice>
        <mc:Fallback xmlns="">
          <p:sp>
            <p:nvSpPr>
              <p:cNvPr id="4" name="Content Placeholder 3">
                <a:extLst>
                  <a:ext uri="{FF2B5EF4-FFF2-40B4-BE49-F238E27FC236}">
                    <a16:creationId xmlns:a16="http://schemas.microsoft.com/office/drawing/2014/main" id="{D0C9B5B2-E0FF-BE30-60A9-F5D6F3A4633B}"/>
                  </a:ext>
                </a:extLst>
              </p:cNvPr>
              <p:cNvSpPr>
                <a:spLocks noGrp="1" noRot="1" noChangeAspect="1" noMove="1" noResize="1" noEditPoints="1" noAdjustHandles="1" noChangeArrowheads="1" noChangeShapeType="1" noTextEdit="1"/>
              </p:cNvSpPr>
              <p:nvPr>
                <p:ph idx="1"/>
              </p:nvPr>
            </p:nvSpPr>
            <p:spPr>
              <a:blipFill>
                <a:blip r:embed="rId2"/>
                <a:stretch>
                  <a:fillRect l="-925" t="-1018"/>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59175BD5-CA54-CA5F-7BE1-E618BC67E1E0}"/>
              </a:ext>
            </a:extLst>
          </p:cNvPr>
          <p:cNvSpPr>
            <a:spLocks noGrp="1"/>
          </p:cNvSpPr>
          <p:nvPr>
            <p:ph type="sldNum" sz="quarter" idx="12"/>
          </p:nvPr>
        </p:nvSpPr>
        <p:spPr/>
        <p:txBody>
          <a:bodyPr/>
          <a:lstStyle/>
          <a:p>
            <a:fld id="{BB98F552-A29D-2D4E-8192-F20670493719}" type="slidenum">
              <a:rPr lang="en-GB" altLang="en-US" smtClean="0"/>
              <a:pPr/>
              <a:t>36</a:t>
            </a:fld>
            <a:endParaRPr lang="en-GB" altLang="en-US" dirty="0"/>
          </a:p>
        </p:txBody>
      </p:sp>
      <p:sp>
        <p:nvSpPr>
          <p:cNvPr id="6" name="TextBox 5">
            <a:extLst>
              <a:ext uri="{FF2B5EF4-FFF2-40B4-BE49-F238E27FC236}">
                <a16:creationId xmlns:a16="http://schemas.microsoft.com/office/drawing/2014/main" id="{2500C0AC-E649-8061-B228-21189DCCFAAA}"/>
              </a:ext>
            </a:extLst>
          </p:cNvPr>
          <p:cNvSpPr txBox="1"/>
          <p:nvPr/>
        </p:nvSpPr>
        <p:spPr>
          <a:xfrm>
            <a:off x="821037" y="6428502"/>
            <a:ext cx="5243743" cy="246221"/>
          </a:xfrm>
          <a:prstGeom prst="rect">
            <a:avLst/>
          </a:prstGeom>
          <a:noFill/>
        </p:spPr>
        <p:txBody>
          <a:bodyPr wrap="none" rtlCol="0">
            <a:spAutoFit/>
          </a:bodyPr>
          <a:lstStyle/>
          <a:p>
            <a:r>
              <a:rPr lang="en-GB" sz="1000" dirty="0">
                <a:latin typeface="Gill Sans MT" panose="020B0502020104020203" pitchFamily="34" charset="77"/>
              </a:rPr>
              <a:t>Source: Ian Goodfellow et al., Deep Learning, MIT Press, 2016. http://</a:t>
            </a:r>
            <a:r>
              <a:rPr lang="en-GB" sz="1000" dirty="0" err="1">
                <a:latin typeface="Gill Sans MT" panose="020B0502020104020203" pitchFamily="34" charset="77"/>
              </a:rPr>
              <a:t>www.deeplearningbook.org</a:t>
            </a:r>
            <a:endParaRPr lang="en-GB" sz="1000" dirty="0">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A9C89645-3C07-69FD-789D-300C034CDD2B}"/>
                  </a:ext>
                </a:extLst>
              </p14:cNvPr>
              <p14:cNvContentPartPr/>
              <p14:nvPr/>
            </p14:nvContentPartPr>
            <p14:xfrm>
              <a:off x="7334640" y="394560"/>
              <a:ext cx="2539080" cy="1658160"/>
            </p14:xfrm>
          </p:contentPart>
        </mc:Choice>
        <mc:Fallback>
          <p:pic>
            <p:nvPicPr>
              <p:cNvPr id="5" name="Ink 4">
                <a:extLst>
                  <a:ext uri="{FF2B5EF4-FFF2-40B4-BE49-F238E27FC236}">
                    <a16:creationId xmlns:a16="http://schemas.microsoft.com/office/drawing/2014/main" id="{A9C89645-3C07-69FD-789D-300C034CDD2B}"/>
                  </a:ext>
                </a:extLst>
              </p:cNvPr>
              <p:cNvPicPr/>
              <p:nvPr/>
            </p:nvPicPr>
            <p:blipFill>
              <a:blip r:embed="rId4"/>
              <a:stretch>
                <a:fillRect/>
              </a:stretch>
            </p:blipFill>
            <p:spPr>
              <a:xfrm>
                <a:off x="7325280" y="385200"/>
                <a:ext cx="2557800" cy="1676880"/>
              </a:xfrm>
              <a:prstGeom prst="rect">
                <a:avLst/>
              </a:prstGeom>
            </p:spPr>
          </p:pic>
        </mc:Fallback>
      </mc:AlternateContent>
    </p:spTree>
    <p:extLst>
      <p:ext uri="{BB962C8B-B14F-4D97-AF65-F5344CB8AC3E}">
        <p14:creationId xmlns:p14="http://schemas.microsoft.com/office/powerpoint/2010/main" val="23880494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95F9A-FAF6-22D3-2145-28DB94374701}"/>
              </a:ext>
            </a:extLst>
          </p:cNvPr>
          <p:cNvSpPr>
            <a:spLocks noGrp="1"/>
          </p:cNvSpPr>
          <p:nvPr>
            <p:ph type="title"/>
          </p:nvPr>
        </p:nvSpPr>
        <p:spPr/>
        <p:txBody>
          <a:bodyPr/>
          <a:lstStyle/>
          <a:p>
            <a:r>
              <a:rPr lang="en-GB" dirty="0"/>
              <a:t>Dropouts in autoencoders</a:t>
            </a:r>
          </a:p>
        </p:txBody>
      </p:sp>
      <p:sp>
        <p:nvSpPr>
          <p:cNvPr id="3" name="Content Placeholder 2">
            <a:extLst>
              <a:ext uri="{FF2B5EF4-FFF2-40B4-BE49-F238E27FC236}">
                <a16:creationId xmlns:a16="http://schemas.microsoft.com/office/drawing/2014/main" id="{2EB72C23-6CFC-96D6-C4D9-7BFF99E45AA0}"/>
              </a:ext>
            </a:extLst>
          </p:cNvPr>
          <p:cNvSpPr>
            <a:spLocks noGrp="1"/>
          </p:cNvSpPr>
          <p:nvPr>
            <p:ph idx="1"/>
          </p:nvPr>
        </p:nvSpPr>
        <p:spPr/>
        <p:txBody>
          <a:bodyPr/>
          <a:lstStyle/>
          <a:p>
            <a:r>
              <a:rPr lang="en-GB" dirty="0"/>
              <a:t>You can add dropout to reduce overfitting. </a:t>
            </a:r>
          </a:p>
        </p:txBody>
      </p:sp>
      <p:sp>
        <p:nvSpPr>
          <p:cNvPr id="4" name="Slide Number Placeholder 3">
            <a:extLst>
              <a:ext uri="{FF2B5EF4-FFF2-40B4-BE49-F238E27FC236}">
                <a16:creationId xmlns:a16="http://schemas.microsoft.com/office/drawing/2014/main" id="{0DA006C0-4104-18E4-178B-3EEECF16573D}"/>
              </a:ext>
            </a:extLst>
          </p:cNvPr>
          <p:cNvSpPr>
            <a:spLocks noGrp="1"/>
          </p:cNvSpPr>
          <p:nvPr>
            <p:ph type="sldNum" sz="quarter" idx="12"/>
          </p:nvPr>
        </p:nvSpPr>
        <p:spPr/>
        <p:txBody>
          <a:bodyPr/>
          <a:lstStyle/>
          <a:p>
            <a:fld id="{44E22EE9-B8A0-0641-9265-052CFE9B95A7}" type="slidenum">
              <a:rPr lang="en-GB" altLang="en-US" smtClean="0"/>
              <a:pPr/>
              <a:t>37</a:t>
            </a:fld>
            <a:endParaRPr lang="en-GB" altLang="en-US" dirty="0"/>
          </a:p>
        </p:txBody>
      </p:sp>
      <p:pic>
        <p:nvPicPr>
          <p:cNvPr id="3074" name="Picture 2" descr="DropOut examples">
            <a:extLst>
              <a:ext uri="{FF2B5EF4-FFF2-40B4-BE49-F238E27FC236}">
                <a16:creationId xmlns:a16="http://schemas.microsoft.com/office/drawing/2014/main" id="{433CC9A6-24C9-AAB0-2712-03B8E03B09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528" y="2060848"/>
            <a:ext cx="5750148" cy="322797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7E79692-CF89-681B-8C70-3E96F49A59A1}"/>
              </a:ext>
            </a:extLst>
          </p:cNvPr>
          <p:cNvSpPr txBox="1"/>
          <p:nvPr/>
        </p:nvSpPr>
        <p:spPr>
          <a:xfrm>
            <a:off x="839416" y="6166405"/>
            <a:ext cx="7481535" cy="246221"/>
          </a:xfrm>
          <a:prstGeom prst="rect">
            <a:avLst/>
          </a:prstGeom>
          <a:noFill/>
        </p:spPr>
        <p:txBody>
          <a:bodyPr wrap="none" rtlCol="0">
            <a:spAutoFit/>
          </a:bodyPr>
          <a:lstStyle/>
          <a:p>
            <a:r>
              <a:rPr lang="en-GB" sz="1000" dirty="0">
                <a:latin typeface="Gill Sans MT" panose="020B0502020104020203" pitchFamily="34" charset="77"/>
              </a:rPr>
              <a:t>Image source: Matt Krause via https://</a:t>
            </a:r>
            <a:r>
              <a:rPr lang="en-GB" sz="1000" dirty="0" err="1">
                <a:latin typeface="Gill Sans MT" panose="020B0502020104020203" pitchFamily="34" charset="77"/>
              </a:rPr>
              <a:t>stats.stackexchange.com</a:t>
            </a:r>
            <a:r>
              <a:rPr lang="en-GB" sz="1000" dirty="0">
                <a:latin typeface="Gill Sans MT" panose="020B0502020104020203" pitchFamily="34" charset="77"/>
              </a:rPr>
              <a:t>/questions/201569/what-is-the-difference-between-dropout-and-drop-connect</a:t>
            </a:r>
          </a:p>
        </p:txBody>
      </p:sp>
    </p:spTree>
    <p:extLst>
      <p:ext uri="{BB962C8B-B14F-4D97-AF65-F5344CB8AC3E}">
        <p14:creationId xmlns:p14="http://schemas.microsoft.com/office/powerpoint/2010/main" val="28232330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FDDE7-14D3-0864-3400-F8298B084906}"/>
              </a:ext>
            </a:extLst>
          </p:cNvPr>
          <p:cNvSpPr>
            <a:spLocks noGrp="1"/>
          </p:cNvSpPr>
          <p:nvPr>
            <p:ph type="title"/>
          </p:nvPr>
        </p:nvSpPr>
        <p:spPr/>
        <p:txBody>
          <a:bodyPr/>
          <a:lstStyle/>
          <a:p>
            <a:r>
              <a:rPr lang="en-GB" dirty="0"/>
              <a:t>Undercomplete representation</a:t>
            </a:r>
          </a:p>
        </p:txBody>
      </p:sp>
      <p:sp>
        <p:nvSpPr>
          <p:cNvPr id="3" name="Content Placeholder 2">
            <a:extLst>
              <a:ext uri="{FF2B5EF4-FFF2-40B4-BE49-F238E27FC236}">
                <a16:creationId xmlns:a16="http://schemas.microsoft.com/office/drawing/2014/main" id="{CD45C55E-BBBC-A1CC-45B1-7894FC5F79B9}"/>
              </a:ext>
            </a:extLst>
          </p:cNvPr>
          <p:cNvSpPr>
            <a:spLocks noGrp="1"/>
          </p:cNvSpPr>
          <p:nvPr>
            <p:ph idx="1"/>
          </p:nvPr>
        </p:nvSpPr>
        <p:spPr/>
        <p:txBody>
          <a:bodyPr/>
          <a:lstStyle/>
          <a:p>
            <a:pPr algn="l"/>
            <a:r>
              <a:rPr lang="en-GB" b="0" i="0" u="none" strike="noStrike" dirty="0">
                <a:solidFill>
                  <a:srgbClr val="000000"/>
                </a:solidFill>
                <a:effectLst/>
              </a:rPr>
              <a:t>An autoencoder whose code dimension is less than the input dimension is called undercomplete.</a:t>
            </a:r>
          </a:p>
          <a:p>
            <a:pPr algn="l"/>
            <a:r>
              <a:rPr lang="en-GB" b="0" i="0" u="none" strike="noStrike" dirty="0">
                <a:solidFill>
                  <a:srgbClr val="000000"/>
                </a:solidFill>
                <a:effectLst/>
              </a:rPr>
              <a:t>Learning an under-complete representation forces the autoencoder to capture the most salient features of the training data</a:t>
            </a:r>
          </a:p>
          <a:p>
            <a:endParaRPr lang="en-GB" dirty="0"/>
          </a:p>
        </p:txBody>
      </p:sp>
      <p:sp>
        <p:nvSpPr>
          <p:cNvPr id="4" name="Slide Number Placeholder 3">
            <a:extLst>
              <a:ext uri="{FF2B5EF4-FFF2-40B4-BE49-F238E27FC236}">
                <a16:creationId xmlns:a16="http://schemas.microsoft.com/office/drawing/2014/main" id="{B07709CF-2A91-7ADD-2B69-9291A5DA5C50}"/>
              </a:ext>
            </a:extLst>
          </p:cNvPr>
          <p:cNvSpPr>
            <a:spLocks noGrp="1"/>
          </p:cNvSpPr>
          <p:nvPr>
            <p:ph type="sldNum" sz="quarter" idx="12"/>
          </p:nvPr>
        </p:nvSpPr>
        <p:spPr/>
        <p:txBody>
          <a:bodyPr/>
          <a:lstStyle/>
          <a:p>
            <a:fld id="{44E22EE9-B8A0-0641-9265-052CFE9B95A7}" type="slidenum">
              <a:rPr lang="en-GB" altLang="en-US" smtClean="0"/>
              <a:pPr/>
              <a:t>38</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581F841F-E8B4-12EC-028F-455BE2BB5678}"/>
                  </a:ext>
                </a:extLst>
              </p14:cNvPr>
              <p14:cNvContentPartPr/>
              <p14:nvPr/>
            </p14:nvContentPartPr>
            <p14:xfrm>
              <a:off x="5387040" y="1683720"/>
              <a:ext cx="3657600" cy="205200"/>
            </p14:xfrm>
          </p:contentPart>
        </mc:Choice>
        <mc:Fallback>
          <p:pic>
            <p:nvPicPr>
              <p:cNvPr id="5" name="Ink 4">
                <a:extLst>
                  <a:ext uri="{FF2B5EF4-FFF2-40B4-BE49-F238E27FC236}">
                    <a16:creationId xmlns:a16="http://schemas.microsoft.com/office/drawing/2014/main" id="{581F841F-E8B4-12EC-028F-455BE2BB5678}"/>
                  </a:ext>
                </a:extLst>
              </p:cNvPr>
              <p:cNvPicPr/>
              <p:nvPr/>
            </p:nvPicPr>
            <p:blipFill>
              <a:blip r:embed="rId3"/>
              <a:stretch>
                <a:fillRect/>
              </a:stretch>
            </p:blipFill>
            <p:spPr>
              <a:xfrm>
                <a:off x="5377680" y="1674360"/>
                <a:ext cx="3676320" cy="223920"/>
              </a:xfrm>
              <a:prstGeom prst="rect">
                <a:avLst/>
              </a:prstGeom>
            </p:spPr>
          </p:pic>
        </mc:Fallback>
      </mc:AlternateContent>
    </p:spTree>
    <p:extLst>
      <p:ext uri="{BB962C8B-B14F-4D97-AF65-F5344CB8AC3E}">
        <p14:creationId xmlns:p14="http://schemas.microsoft.com/office/powerpoint/2010/main" val="8926755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A9C86-2604-8D32-5E3B-A9F20D16E67F}"/>
              </a:ext>
            </a:extLst>
          </p:cNvPr>
          <p:cNvSpPr>
            <a:spLocks noGrp="1"/>
          </p:cNvSpPr>
          <p:nvPr>
            <p:ph type="title"/>
          </p:nvPr>
        </p:nvSpPr>
        <p:spPr/>
        <p:txBody>
          <a:bodyPr/>
          <a:lstStyle/>
          <a:p>
            <a:r>
              <a:rPr lang="en-GB" dirty="0"/>
              <a:t>Learning process in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844633-C82D-46B4-26C1-018FB98423D8}"/>
                  </a:ext>
                </a:extLst>
              </p:cNvPr>
              <p:cNvSpPr>
                <a:spLocks noGrp="1"/>
              </p:cNvSpPr>
              <p:nvPr>
                <p:ph idx="1"/>
              </p:nvPr>
            </p:nvSpPr>
            <p:spPr/>
            <p:txBody>
              <a:bodyPr/>
              <a:lstStyle/>
              <a:p>
                <a:r>
                  <a:rPr lang="en-GB" b="0" i="0" u="none" strike="noStrike" dirty="0">
                    <a:solidFill>
                      <a:srgbClr val="000000"/>
                    </a:solidFill>
                    <a:effectLst/>
                  </a:rPr>
                  <a:t>The</a:t>
                </a:r>
                <a:r>
                  <a:rPr lang="en-GB" b="0" i="0" u="none" strike="noStrike" dirty="0">
                    <a:effectLst/>
                  </a:rPr>
                  <a:t> </a:t>
                </a:r>
                <a:r>
                  <a:rPr lang="en-GB" b="0" i="0" u="none" strike="noStrike" dirty="0">
                    <a:solidFill>
                      <a:srgbClr val="000000"/>
                    </a:solidFill>
                    <a:effectLst/>
                  </a:rPr>
                  <a:t>learning</a:t>
                </a:r>
                <a:r>
                  <a:rPr lang="en-GB" b="0" i="0" u="none" strike="noStrike" dirty="0">
                    <a:effectLst/>
                  </a:rPr>
                  <a:t> </a:t>
                </a:r>
                <a:r>
                  <a:rPr lang="en-GB" b="0" i="0" u="none" strike="noStrike" dirty="0">
                    <a:solidFill>
                      <a:srgbClr val="000000"/>
                    </a:solidFill>
                    <a:effectLst/>
                  </a:rPr>
                  <a:t>process</a:t>
                </a:r>
                <a:r>
                  <a:rPr lang="en-GB" b="0" i="0" u="none" strike="noStrike" dirty="0">
                    <a:effectLst/>
                  </a:rPr>
                  <a:t> </a:t>
                </a:r>
                <a:r>
                  <a:rPr lang="en-GB" b="0" i="0" u="none" strike="noStrike" dirty="0">
                    <a:solidFill>
                      <a:srgbClr val="000000"/>
                    </a:solidFill>
                    <a:effectLst/>
                  </a:rPr>
                  <a:t>is</a:t>
                </a:r>
                <a:r>
                  <a:rPr lang="en-GB" b="0" i="0" u="none" strike="noStrike" dirty="0">
                    <a:effectLst/>
                  </a:rPr>
                  <a:t> </a:t>
                </a:r>
                <a:r>
                  <a:rPr lang="en-GB" b="0" i="0" u="none" strike="noStrike" dirty="0">
                    <a:solidFill>
                      <a:srgbClr val="000000"/>
                    </a:solidFill>
                    <a:effectLst/>
                  </a:rPr>
                  <a:t>described</a:t>
                </a:r>
                <a:r>
                  <a:rPr lang="en-GB" b="0" i="0" u="none" strike="noStrike" dirty="0">
                    <a:effectLst/>
                  </a:rPr>
                  <a:t> </a:t>
                </a:r>
                <a:r>
                  <a:rPr lang="en-GB" b="0" i="0" u="none" strike="noStrike" dirty="0">
                    <a:solidFill>
                      <a:srgbClr val="000000"/>
                    </a:solidFill>
                    <a:effectLst/>
                  </a:rPr>
                  <a:t>simply</a:t>
                </a:r>
                <a:r>
                  <a:rPr lang="en-GB" b="0" i="0" u="none" strike="noStrike" dirty="0">
                    <a:effectLst/>
                  </a:rPr>
                  <a:t> </a:t>
                </a:r>
                <a:r>
                  <a:rPr lang="en-GB" b="0" i="0" u="none" strike="noStrike" dirty="0">
                    <a:solidFill>
                      <a:srgbClr val="000000"/>
                    </a:solidFill>
                    <a:effectLst/>
                  </a:rPr>
                  <a:t>as</a:t>
                </a:r>
                <a:r>
                  <a:rPr lang="en-GB" b="0" i="0" u="none" strike="noStrike" dirty="0">
                    <a:effectLst/>
                  </a:rPr>
                  <a:t> </a:t>
                </a:r>
                <a:r>
                  <a:rPr lang="en-GB" b="0" i="0" u="none" strike="noStrike" dirty="0">
                    <a:solidFill>
                      <a:srgbClr val="000000"/>
                    </a:solidFill>
                    <a:effectLst/>
                  </a:rPr>
                  <a:t>minimising</a:t>
                </a:r>
                <a:r>
                  <a:rPr lang="en-GB" b="0" i="0" u="none" strike="noStrike" dirty="0">
                    <a:effectLst/>
                  </a:rPr>
                  <a:t> </a:t>
                </a:r>
                <a:r>
                  <a:rPr lang="en-GB" b="0" i="0" u="none" strike="noStrike" dirty="0">
                    <a:solidFill>
                      <a:srgbClr val="000000"/>
                    </a:solidFill>
                    <a:effectLst/>
                  </a:rPr>
                  <a:t>a</a:t>
                </a:r>
                <a:r>
                  <a:rPr lang="en-GB" b="0" i="0" u="none" strike="noStrike" dirty="0">
                    <a:effectLst/>
                  </a:rPr>
                  <a:t> </a:t>
                </a:r>
                <a:r>
                  <a:rPr lang="en-GB" b="0" i="0" u="none" strike="noStrike" dirty="0">
                    <a:solidFill>
                      <a:srgbClr val="000000"/>
                    </a:solidFill>
                    <a:effectLst/>
                  </a:rPr>
                  <a:t>loss</a:t>
                </a:r>
                <a:r>
                  <a:rPr lang="en-GB" b="0" i="0" u="none" strike="noStrike" dirty="0">
                    <a:effectLst/>
                  </a:rPr>
                  <a:t> </a:t>
                </a:r>
                <a:r>
                  <a:rPr lang="en-GB" b="0" i="0" u="none" strike="noStrike" dirty="0">
                    <a:solidFill>
                      <a:srgbClr val="000000"/>
                    </a:solidFill>
                    <a:effectLst/>
                  </a:rPr>
                  <a:t>function:</a:t>
                </a:r>
              </a:p>
              <a:p>
                <a:endParaRPr lang="en-GB" b="0" i="0" u="none" strike="noStrike" dirty="0">
                  <a:solidFill>
                    <a:srgbClr val="000000"/>
                  </a:solidFill>
                  <a:effectLst/>
                </a:endParaRPr>
              </a:p>
              <a:p>
                <a:pPr marL="0" indent="0">
                  <a:buNone/>
                </a:pPr>
                <a14:m>
                  <m:oMathPara xmlns:m="http://schemas.openxmlformats.org/officeDocument/2006/math">
                    <m:oMathParaPr>
                      <m:jc m:val="center"/>
                    </m:oMathParaPr>
                    <m:oMath xmlns:m="http://schemas.openxmlformats.org/officeDocument/2006/math">
                      <m:r>
                        <a:rPr lang="en-GB" i="1" dirty="0" smtClean="0">
                          <a:solidFill>
                            <a:srgbClr val="000000"/>
                          </a:solidFill>
                          <a:latin typeface="Cambria Math" panose="02040503050406030204" pitchFamily="18" charset="0"/>
                        </a:rPr>
                        <m:t>𝐿</m:t>
                      </m:r>
                      <m:r>
                        <a:rPr lang="en-GB" i="1" dirty="0" smtClean="0">
                          <a:solidFill>
                            <a:srgbClr val="000000"/>
                          </a:solidFill>
                          <a:latin typeface="Cambria Math" panose="02040503050406030204" pitchFamily="18" charset="0"/>
                        </a:rPr>
                        <m:t>(</m:t>
                      </m:r>
                      <m:r>
                        <a:rPr lang="en-GB" i="1" dirty="0" smtClean="0">
                          <a:solidFill>
                            <a:srgbClr val="000000"/>
                          </a:solidFill>
                          <a:latin typeface="Cambria Math" panose="02040503050406030204" pitchFamily="18" charset="0"/>
                        </a:rPr>
                        <m:t>𝑥</m:t>
                      </m:r>
                      <m:r>
                        <a:rPr lang="en-GB" i="1" dirty="0" smtClean="0">
                          <a:solidFill>
                            <a:srgbClr val="000000"/>
                          </a:solidFill>
                          <a:latin typeface="Cambria Math" panose="02040503050406030204" pitchFamily="18" charset="0"/>
                        </a:rPr>
                        <m:t>, </m:t>
                      </m:r>
                      <m:r>
                        <a:rPr lang="en-GB" i="1" dirty="0" smtClean="0">
                          <a:solidFill>
                            <a:srgbClr val="000000"/>
                          </a:solidFill>
                          <a:latin typeface="Cambria Math" panose="02040503050406030204" pitchFamily="18" charset="0"/>
                        </a:rPr>
                        <m:t>𝑔</m:t>
                      </m:r>
                      <m:r>
                        <a:rPr lang="en-GB" i="1" dirty="0" smtClean="0">
                          <a:solidFill>
                            <a:srgbClr val="000000"/>
                          </a:solidFill>
                          <a:latin typeface="Cambria Math" panose="02040503050406030204" pitchFamily="18" charset="0"/>
                        </a:rPr>
                        <m:t>(</m:t>
                      </m:r>
                      <m:r>
                        <a:rPr lang="en-GB" i="1" dirty="0" smtClean="0">
                          <a:solidFill>
                            <a:srgbClr val="000000"/>
                          </a:solidFill>
                          <a:latin typeface="Cambria Math" panose="02040503050406030204" pitchFamily="18" charset="0"/>
                        </a:rPr>
                        <m:t>𝑓</m:t>
                      </m:r>
                      <m:d>
                        <m:dPr>
                          <m:ctrlPr>
                            <a:rPr lang="en-GB" i="1" dirty="0" smtClean="0">
                              <a:solidFill>
                                <a:srgbClr val="000000"/>
                              </a:solidFill>
                              <a:latin typeface="Cambria Math" panose="02040503050406030204" pitchFamily="18" charset="0"/>
                            </a:rPr>
                          </m:ctrlPr>
                        </m:dPr>
                        <m:e>
                          <m:r>
                            <a:rPr lang="en-GB" i="1" dirty="0" smtClean="0">
                              <a:solidFill>
                                <a:srgbClr val="000000"/>
                              </a:solidFill>
                              <a:latin typeface="Cambria Math" panose="02040503050406030204" pitchFamily="18" charset="0"/>
                            </a:rPr>
                            <m:t>𝑥</m:t>
                          </m:r>
                          <m:r>
                            <a:rPr lang="en-GB" b="0" i="1" dirty="0" smtClean="0">
                              <a:solidFill>
                                <a:srgbClr val="000000"/>
                              </a:solidFill>
                              <a:latin typeface="Cambria Math" panose="02040503050406030204" pitchFamily="18" charset="0"/>
                            </a:rPr>
                            <m:t>)</m:t>
                          </m:r>
                        </m:e>
                      </m:d>
                    </m:oMath>
                  </m:oMathPara>
                </a14:m>
                <a:endParaRPr lang="en-GB" dirty="0"/>
              </a:p>
              <a:p>
                <a:endParaRPr lang="en-GB" dirty="0">
                  <a:solidFill>
                    <a:srgbClr val="000000"/>
                  </a:solidFill>
                </a:endParaRPr>
              </a:p>
              <a:p>
                <a:pPr algn="l"/>
                <a:r>
                  <a:rPr lang="en-GB" dirty="0">
                    <a:solidFill>
                      <a:srgbClr val="000000"/>
                    </a:solidFill>
                  </a:rPr>
                  <a:t>where where L is a loss function penalising  </a:t>
                </a:r>
                <a14:m>
                  <m:oMath xmlns:m="http://schemas.openxmlformats.org/officeDocument/2006/math">
                    <m:r>
                      <a:rPr lang="en-GB" dirty="0">
                        <a:solidFill>
                          <a:srgbClr val="000000"/>
                        </a:solidFill>
                        <a:latin typeface="Cambria Math" panose="02040503050406030204" pitchFamily="18" charset="0"/>
                      </a:rPr>
                      <m:t>𝑔</m:t>
                    </m:r>
                    <m:r>
                      <a:rPr lang="en-GB" dirty="0">
                        <a:solidFill>
                          <a:srgbClr val="000000"/>
                        </a:solidFill>
                        <a:latin typeface="Cambria Math" panose="02040503050406030204" pitchFamily="18" charset="0"/>
                      </a:rPr>
                      <m:t>(</m:t>
                    </m:r>
                    <m:r>
                      <a:rPr lang="en-GB" dirty="0">
                        <a:solidFill>
                          <a:srgbClr val="000000"/>
                        </a:solidFill>
                        <a:latin typeface="Cambria Math" panose="02040503050406030204" pitchFamily="18" charset="0"/>
                      </a:rPr>
                      <m:t>𝑓</m:t>
                    </m:r>
                    <m:d>
                      <m:dPr>
                        <m:ctrlPr>
                          <a:rPr lang="en-GB" i="1" dirty="0">
                            <a:solidFill>
                              <a:srgbClr val="000000"/>
                            </a:solidFill>
                            <a:latin typeface="Cambria Math" panose="02040503050406030204" pitchFamily="18" charset="0"/>
                          </a:rPr>
                        </m:ctrlPr>
                      </m:dPr>
                      <m:e>
                        <m:r>
                          <a:rPr lang="en-GB" dirty="0">
                            <a:solidFill>
                              <a:srgbClr val="000000"/>
                            </a:solidFill>
                            <a:latin typeface="Cambria Math" panose="02040503050406030204" pitchFamily="18" charset="0"/>
                          </a:rPr>
                          <m:t>𝑥</m:t>
                        </m:r>
                        <m:r>
                          <a:rPr lang="en-GB" dirty="0">
                            <a:solidFill>
                              <a:srgbClr val="000000"/>
                            </a:solidFill>
                            <a:latin typeface="Cambria Math" panose="02040503050406030204" pitchFamily="18" charset="0"/>
                          </a:rPr>
                          <m:t>)</m:t>
                        </m:r>
                      </m:e>
                    </m:d>
                  </m:oMath>
                </a14:m>
                <a:r>
                  <a:rPr lang="en-GB" dirty="0">
                    <a:solidFill>
                      <a:srgbClr val="000000"/>
                    </a:solidFill>
                  </a:rPr>
                  <a:t> for being dissimilar from x such as the mean squared error.</a:t>
                </a:r>
              </a:p>
              <a:p>
                <a:pPr algn="l"/>
                <a:endParaRPr lang="en-GB" dirty="0">
                  <a:solidFill>
                    <a:srgbClr val="000000"/>
                  </a:solidFill>
                </a:endParaRPr>
              </a:p>
              <a:p>
                <a:pPr algn="l"/>
                <a:endParaRPr lang="en-GB" dirty="0">
                  <a:solidFill>
                    <a:srgbClr val="000000"/>
                  </a:solidFill>
                </a:endParaRPr>
              </a:p>
              <a:p>
                <a:pPr marL="0" indent="0">
                  <a:buNone/>
                </a:pPr>
                <a:endParaRPr lang="en-GB" dirty="0">
                  <a:solidFill>
                    <a:srgbClr val="000000"/>
                  </a:solidFill>
                </a:endParaRPr>
              </a:p>
              <a:p>
                <a:pPr marL="0" indent="0">
                  <a:buNone/>
                </a:pPr>
                <a:endParaRPr lang="en-GB" b="0" i="0" u="none" strike="noStrike" dirty="0">
                  <a:solidFill>
                    <a:srgbClr val="000000"/>
                  </a:solidFill>
                  <a:effectLst/>
                </a:endParaRPr>
              </a:p>
            </p:txBody>
          </p:sp>
        </mc:Choice>
        <mc:Fallback xmlns="">
          <p:sp>
            <p:nvSpPr>
              <p:cNvPr id="3" name="Content Placeholder 2">
                <a:extLst>
                  <a:ext uri="{FF2B5EF4-FFF2-40B4-BE49-F238E27FC236}">
                    <a16:creationId xmlns:a16="http://schemas.microsoft.com/office/drawing/2014/main" id="{4A844633-C82D-46B4-26C1-018FB98423D8}"/>
                  </a:ext>
                </a:extLst>
              </p:cNvPr>
              <p:cNvSpPr>
                <a:spLocks noGrp="1" noRot="1" noChangeAspect="1" noMove="1" noResize="1" noEditPoints="1" noAdjustHandles="1" noChangeArrowheads="1" noChangeShapeType="1" noTextEdit="1"/>
              </p:cNvSpPr>
              <p:nvPr>
                <p:ph idx="1"/>
              </p:nvPr>
            </p:nvSpPr>
            <p:spPr>
              <a:blipFill>
                <a:blip r:embed="rId2"/>
                <a:stretch>
                  <a:fillRect l="-925" t="-101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1218CA1-F1BC-A3AC-C56A-60A1F978F6AF}"/>
              </a:ext>
            </a:extLst>
          </p:cNvPr>
          <p:cNvSpPr>
            <a:spLocks noGrp="1"/>
          </p:cNvSpPr>
          <p:nvPr>
            <p:ph type="sldNum" sz="quarter" idx="12"/>
          </p:nvPr>
        </p:nvSpPr>
        <p:spPr/>
        <p:txBody>
          <a:bodyPr/>
          <a:lstStyle/>
          <a:p>
            <a:fld id="{44E22EE9-B8A0-0641-9265-052CFE9B95A7}" type="slidenum">
              <a:rPr lang="en-GB" altLang="en-US" smtClean="0"/>
              <a:pPr/>
              <a:t>39</a:t>
            </a:fld>
            <a:endParaRPr lang="en-GB" altLang="en-US" dirty="0"/>
          </a:p>
        </p:txBody>
      </p:sp>
      <p:sp>
        <p:nvSpPr>
          <p:cNvPr id="6" name="TextBox 5">
            <a:extLst>
              <a:ext uri="{FF2B5EF4-FFF2-40B4-BE49-F238E27FC236}">
                <a16:creationId xmlns:a16="http://schemas.microsoft.com/office/drawing/2014/main" id="{E31B3757-5AE9-0D8B-3491-54D8D90BD113}"/>
              </a:ext>
            </a:extLst>
          </p:cNvPr>
          <p:cNvSpPr txBox="1"/>
          <p:nvPr/>
        </p:nvSpPr>
        <p:spPr>
          <a:xfrm>
            <a:off x="821037" y="6428502"/>
            <a:ext cx="5243743" cy="246221"/>
          </a:xfrm>
          <a:prstGeom prst="rect">
            <a:avLst/>
          </a:prstGeom>
          <a:noFill/>
        </p:spPr>
        <p:txBody>
          <a:bodyPr wrap="none" rtlCol="0">
            <a:spAutoFit/>
          </a:bodyPr>
          <a:lstStyle/>
          <a:p>
            <a:r>
              <a:rPr lang="en-GB" sz="1000" dirty="0">
                <a:latin typeface="Gill Sans MT" panose="020B0502020104020203" pitchFamily="34" charset="77"/>
              </a:rPr>
              <a:t>Source: Ian Goodfellow et al., Deep Learning, MIT Press, 2016. http://</a:t>
            </a:r>
            <a:r>
              <a:rPr lang="en-GB" sz="1000" dirty="0" err="1">
                <a:latin typeface="Gill Sans MT" panose="020B0502020104020203" pitchFamily="34" charset="77"/>
              </a:rPr>
              <a:t>www.deeplearningbook.org</a:t>
            </a:r>
            <a:endParaRPr lang="en-GB" sz="1000" dirty="0">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6841954B-5CE5-3694-8A9B-91A88C2B0922}"/>
                  </a:ext>
                </a:extLst>
              </p14:cNvPr>
              <p14:cNvContentPartPr/>
              <p14:nvPr/>
            </p14:nvContentPartPr>
            <p14:xfrm>
              <a:off x="5502600" y="2133720"/>
              <a:ext cx="6369840" cy="968040"/>
            </p14:xfrm>
          </p:contentPart>
        </mc:Choice>
        <mc:Fallback>
          <p:pic>
            <p:nvPicPr>
              <p:cNvPr id="5" name="Ink 4">
                <a:extLst>
                  <a:ext uri="{FF2B5EF4-FFF2-40B4-BE49-F238E27FC236}">
                    <a16:creationId xmlns:a16="http://schemas.microsoft.com/office/drawing/2014/main" id="{6841954B-5CE5-3694-8A9B-91A88C2B0922}"/>
                  </a:ext>
                </a:extLst>
              </p:cNvPr>
              <p:cNvPicPr/>
              <p:nvPr/>
            </p:nvPicPr>
            <p:blipFill>
              <a:blip r:embed="rId4"/>
              <a:stretch>
                <a:fillRect/>
              </a:stretch>
            </p:blipFill>
            <p:spPr>
              <a:xfrm>
                <a:off x="5493240" y="2124360"/>
                <a:ext cx="6388560" cy="986760"/>
              </a:xfrm>
              <a:prstGeom prst="rect">
                <a:avLst/>
              </a:prstGeom>
            </p:spPr>
          </p:pic>
        </mc:Fallback>
      </mc:AlternateContent>
    </p:spTree>
    <p:extLst>
      <p:ext uri="{BB962C8B-B14F-4D97-AF65-F5344CB8AC3E}">
        <p14:creationId xmlns:p14="http://schemas.microsoft.com/office/powerpoint/2010/main" val="2235912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80B09-85F5-DE7C-8DF3-CD3AF282EE76}"/>
              </a:ext>
            </a:extLst>
          </p:cNvPr>
          <p:cNvSpPr>
            <a:spLocks noGrp="1"/>
          </p:cNvSpPr>
          <p:nvPr>
            <p:ph type="title"/>
          </p:nvPr>
        </p:nvSpPr>
        <p:spPr/>
        <p:txBody>
          <a:bodyPr/>
          <a:lstStyle/>
          <a:p>
            <a:r>
              <a:rPr lang="en-GB" dirty="0"/>
              <a:t>Deep learning and biological systems</a:t>
            </a:r>
          </a:p>
        </p:txBody>
      </p:sp>
      <p:sp>
        <p:nvSpPr>
          <p:cNvPr id="3" name="Content Placeholder 2">
            <a:extLst>
              <a:ext uri="{FF2B5EF4-FFF2-40B4-BE49-F238E27FC236}">
                <a16:creationId xmlns:a16="http://schemas.microsoft.com/office/drawing/2014/main" id="{ECF54770-6C04-495F-3C87-6157693F2FE5}"/>
              </a:ext>
            </a:extLst>
          </p:cNvPr>
          <p:cNvSpPr>
            <a:spLocks noGrp="1"/>
          </p:cNvSpPr>
          <p:nvPr>
            <p:ph idx="1"/>
          </p:nvPr>
        </p:nvSpPr>
        <p:spPr/>
        <p:txBody>
          <a:bodyPr/>
          <a:lstStyle/>
          <a:p>
            <a:r>
              <a:rPr lang="en-GB" dirty="0">
                <a:effectLst/>
              </a:rPr>
              <a:t>In both biological and artificial systems, successive non-linear computations transform raw visual input into an increasingly complex set of features, permitting object recognition that is invariant to transformations of pose, illumination, or scale.</a:t>
            </a:r>
          </a:p>
          <a:p>
            <a:r>
              <a:rPr lang="en-GB" sz="2400" dirty="0"/>
              <a:t>Hubel and Wiesel discovered that simple cells (left, blue) have preferred locations in the image (dashed ovals) wherein they respond most strongly to bars of particular orientation. Complex cells (green) receive input from many simple cells and thus have more spatially invariant responses. </a:t>
            </a:r>
          </a:p>
          <a:p>
            <a:r>
              <a:rPr lang="en-GB" dirty="0">
                <a:effectLst/>
              </a:rPr>
              <a:t> </a:t>
            </a:r>
            <a:endParaRPr lang="en-GB" dirty="0"/>
          </a:p>
          <a:p>
            <a:endParaRPr lang="en-GB" dirty="0"/>
          </a:p>
        </p:txBody>
      </p:sp>
      <p:sp>
        <p:nvSpPr>
          <p:cNvPr id="4" name="Slide Number Placeholder 3">
            <a:extLst>
              <a:ext uri="{FF2B5EF4-FFF2-40B4-BE49-F238E27FC236}">
                <a16:creationId xmlns:a16="http://schemas.microsoft.com/office/drawing/2014/main" id="{6CB2A180-2E88-8970-EC50-BE88C1647C87}"/>
              </a:ext>
            </a:extLst>
          </p:cNvPr>
          <p:cNvSpPr>
            <a:spLocks noGrp="1"/>
          </p:cNvSpPr>
          <p:nvPr>
            <p:ph type="sldNum" sz="quarter" idx="12"/>
          </p:nvPr>
        </p:nvSpPr>
        <p:spPr/>
        <p:txBody>
          <a:bodyPr/>
          <a:lstStyle/>
          <a:p>
            <a:fld id="{44E22EE9-B8A0-0641-9265-052CFE9B95A7}" type="slidenum">
              <a:rPr lang="en-GB" altLang="en-US" smtClean="0"/>
              <a:pPr/>
              <a:t>4</a:t>
            </a:fld>
            <a:endParaRPr lang="en-GB" altLang="en-US" dirty="0"/>
          </a:p>
        </p:txBody>
      </p:sp>
      <p:sp>
        <p:nvSpPr>
          <p:cNvPr id="6" name="TextBox 5">
            <a:extLst>
              <a:ext uri="{FF2B5EF4-FFF2-40B4-BE49-F238E27FC236}">
                <a16:creationId xmlns:a16="http://schemas.microsoft.com/office/drawing/2014/main" id="{F61D6FC5-F49B-C505-FB87-F452D783BFD0}"/>
              </a:ext>
            </a:extLst>
          </p:cNvPr>
          <p:cNvSpPr txBox="1"/>
          <p:nvPr/>
        </p:nvSpPr>
        <p:spPr>
          <a:xfrm>
            <a:off x="935371" y="6325484"/>
            <a:ext cx="8468141" cy="246221"/>
          </a:xfrm>
          <a:prstGeom prst="rect">
            <a:avLst/>
          </a:prstGeom>
          <a:noFill/>
        </p:spPr>
        <p:txBody>
          <a:bodyPr wrap="square">
            <a:spAutoFit/>
          </a:bodyPr>
          <a:lstStyle/>
          <a:p>
            <a:r>
              <a:rPr lang="en-GB" sz="1000" dirty="0">
                <a:solidFill>
                  <a:srgbClr val="212121"/>
                </a:solidFill>
                <a:latin typeface="Gill Sans MT" panose="020B0502020104020203" pitchFamily="34" charset="77"/>
                <a:ea typeface="Helvetica Neue" panose="02000503000000020004" pitchFamily="2" charset="0"/>
                <a:cs typeface="Arial" panose="020B0604020202020204" pitchFamily="34" charset="0"/>
              </a:rPr>
              <a:t>Source: Hassabis D, Kumaran D, Summerfield C, </a:t>
            </a:r>
            <a:r>
              <a:rPr lang="en-GB" sz="1000" dirty="0" err="1">
                <a:solidFill>
                  <a:srgbClr val="212121"/>
                </a:solidFill>
                <a:latin typeface="Gill Sans MT" panose="020B0502020104020203" pitchFamily="34" charset="77"/>
                <a:ea typeface="Helvetica Neue" panose="02000503000000020004" pitchFamily="2" charset="0"/>
                <a:cs typeface="Arial" panose="020B0604020202020204" pitchFamily="34" charset="0"/>
              </a:rPr>
              <a:t>Botvinick</a:t>
            </a:r>
            <a:r>
              <a:rPr lang="en-GB" sz="1000" dirty="0">
                <a:solidFill>
                  <a:srgbClr val="212121"/>
                </a:solidFill>
                <a:latin typeface="Gill Sans MT" panose="020B0502020104020203" pitchFamily="34" charset="77"/>
                <a:ea typeface="Helvetica Neue" panose="02000503000000020004" pitchFamily="2" charset="0"/>
                <a:cs typeface="Arial" panose="020B0604020202020204" pitchFamily="34" charset="0"/>
              </a:rPr>
              <a:t> M. Neuroscience-Inspired Artificial Intelligence. Neuron. 2017</a:t>
            </a:r>
            <a:endParaRPr lang="en-GB" sz="1000" dirty="0">
              <a:latin typeface="Gill Sans MT" panose="020B0502020104020203" pitchFamily="34" charset="77"/>
              <a:ea typeface="Helvetica Neue" panose="02000503000000020004" pitchFamily="2" charset="0"/>
              <a:cs typeface="Arial" panose="020B0604020202020204" pitchFamily="34" charset="0"/>
            </a:endParaRPr>
          </a:p>
        </p:txBody>
      </p:sp>
      <p:pic>
        <p:nvPicPr>
          <p:cNvPr id="7" name="Picture 6" descr="Diagram&#10;&#10;Description automatically generated">
            <a:extLst>
              <a:ext uri="{FF2B5EF4-FFF2-40B4-BE49-F238E27FC236}">
                <a16:creationId xmlns:a16="http://schemas.microsoft.com/office/drawing/2014/main" id="{9719555D-01F6-C3D1-2A94-B338D6398E63}"/>
              </a:ext>
            </a:extLst>
          </p:cNvPr>
          <p:cNvPicPr>
            <a:picLocks noChangeAspect="1"/>
          </p:cNvPicPr>
          <p:nvPr/>
        </p:nvPicPr>
        <p:blipFill rotWithShape="1">
          <a:blip r:embed="rId2">
            <a:extLst>
              <a:ext uri="{28A0092B-C50C-407E-A947-70E740481C1C}">
                <a14:useLocalDpi xmlns:a14="http://schemas.microsoft.com/office/drawing/2010/main" val="0"/>
              </a:ext>
            </a:extLst>
          </a:blip>
          <a:srcRect l="3994" t="12802" r="2189" b="5261"/>
          <a:stretch/>
        </p:blipFill>
        <p:spPr>
          <a:xfrm>
            <a:off x="7238282" y="4005064"/>
            <a:ext cx="4330461" cy="2165230"/>
          </a:xfrm>
          <a:prstGeom prst="rect">
            <a:avLst/>
          </a:prstGeom>
          <a:noFill/>
        </p:spPr>
      </p:pic>
      <p:sp>
        <p:nvSpPr>
          <p:cNvPr id="8" name="TextBox 7">
            <a:extLst>
              <a:ext uri="{FF2B5EF4-FFF2-40B4-BE49-F238E27FC236}">
                <a16:creationId xmlns:a16="http://schemas.microsoft.com/office/drawing/2014/main" id="{599F3029-6B09-3C6E-F26A-C8D534CF7A8D}"/>
              </a:ext>
            </a:extLst>
          </p:cNvPr>
          <p:cNvSpPr txBox="1"/>
          <p:nvPr/>
        </p:nvSpPr>
        <p:spPr>
          <a:xfrm>
            <a:off x="932573" y="6532432"/>
            <a:ext cx="7003086" cy="246221"/>
          </a:xfrm>
          <a:prstGeom prst="rect">
            <a:avLst/>
          </a:prstGeom>
          <a:noFill/>
        </p:spPr>
        <p:txBody>
          <a:bodyPr wrap="square">
            <a:spAutoFit/>
          </a:bodyPr>
          <a:lstStyle/>
          <a:p>
            <a:r>
              <a:rPr lang="en-GB" sz="1000" dirty="0">
                <a:latin typeface="Gill Sans MT" panose="020B0502020104020203" pitchFamily="34" charset="77"/>
                <a:ea typeface="Helvetica Neue" panose="02000503000000020004" pitchFamily="2" charset="0"/>
                <a:cs typeface="Helvetica Neue" panose="02000503000000020004" pitchFamily="2" charset="0"/>
              </a:rPr>
              <a:t>Image source: Grace W. Lindsay, Gatsby Unit, UCL, https://</a:t>
            </a:r>
            <a:r>
              <a:rPr lang="en-GB" sz="1000" dirty="0" err="1">
                <a:latin typeface="Gill Sans MT" panose="020B0502020104020203" pitchFamily="34" charset="77"/>
                <a:ea typeface="Helvetica Neue" panose="02000503000000020004" pitchFamily="2" charset="0"/>
                <a:cs typeface="Helvetica Neue" panose="02000503000000020004" pitchFamily="2" charset="0"/>
              </a:rPr>
              <a:t>arxiv.org</a:t>
            </a:r>
            <a:r>
              <a:rPr lang="en-GB" sz="1000" dirty="0">
                <a:latin typeface="Gill Sans MT" panose="020B0502020104020203" pitchFamily="34" charset="77"/>
                <a:ea typeface="Helvetica Neue" panose="02000503000000020004" pitchFamily="2" charset="0"/>
                <a:cs typeface="Helvetica Neue" panose="02000503000000020004" pitchFamily="2" charset="0"/>
              </a:rPr>
              <a:t>/pdf/2001.07092.pdf </a:t>
            </a:r>
          </a:p>
        </p:txBody>
      </p:sp>
    </p:spTree>
    <p:extLst>
      <p:ext uri="{BB962C8B-B14F-4D97-AF65-F5344CB8AC3E}">
        <p14:creationId xmlns:p14="http://schemas.microsoft.com/office/powerpoint/2010/main" val="25214538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C404-CC30-6528-5BAB-B96C641FC230}"/>
              </a:ext>
            </a:extLst>
          </p:cNvPr>
          <p:cNvSpPr>
            <a:spLocks noGrp="1"/>
          </p:cNvSpPr>
          <p:nvPr>
            <p:ph type="title"/>
          </p:nvPr>
        </p:nvSpPr>
        <p:spPr/>
        <p:txBody>
          <a:bodyPr/>
          <a:lstStyle/>
          <a:p>
            <a:r>
              <a:rPr lang="en-GB" dirty="0"/>
              <a:t>Linear decoders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0AECF9-8A4E-DE9B-5284-CA676395A63F}"/>
                  </a:ext>
                </a:extLst>
              </p:cNvPr>
              <p:cNvSpPr>
                <a:spLocks noGrp="1"/>
              </p:cNvSpPr>
              <p:nvPr>
                <p:ph idx="1"/>
              </p:nvPr>
            </p:nvSpPr>
            <p:spPr/>
            <p:txBody>
              <a:bodyPr/>
              <a:lstStyle/>
              <a:p>
                <a:r>
                  <a:rPr lang="en-GB" dirty="0">
                    <a:solidFill>
                      <a:srgbClr val="000000"/>
                    </a:solidFill>
                  </a:rPr>
                  <a:t>When the decoder is linear and </a:t>
                </a:r>
                <a14:m>
                  <m:oMath xmlns:m="http://schemas.openxmlformats.org/officeDocument/2006/math">
                    <m:r>
                      <a:rPr lang="en-GB" i="1" dirty="0" smtClean="0">
                        <a:solidFill>
                          <a:srgbClr val="000000"/>
                        </a:solidFill>
                        <a:latin typeface="Cambria Math" panose="02040503050406030204" pitchFamily="18" charset="0"/>
                      </a:rPr>
                      <m:t>𝐿</m:t>
                    </m:r>
                    <m:r>
                      <a:rPr lang="en-GB" i="1" dirty="0" smtClean="0">
                        <a:solidFill>
                          <a:srgbClr val="000000"/>
                        </a:solidFill>
                        <a:latin typeface="Cambria Math" panose="02040503050406030204" pitchFamily="18" charset="0"/>
                      </a:rPr>
                      <m:t> </m:t>
                    </m:r>
                  </m:oMath>
                </a14:m>
                <a:r>
                  <a:rPr lang="en-GB" dirty="0">
                    <a:solidFill>
                      <a:srgbClr val="000000"/>
                    </a:solidFill>
                  </a:rPr>
                  <a:t>is the mean squared error, an undercomplete autoencoder learns to span the same subspace as PCA. </a:t>
                </a:r>
              </a:p>
              <a:p>
                <a:r>
                  <a:rPr lang="en-GB" dirty="0">
                    <a:solidFill>
                      <a:srgbClr val="000000"/>
                    </a:solidFill>
                  </a:rPr>
                  <a:t>In this case, an autoencoder trained to perform the copying task has learned the principal subspace of the training data as a side eﬀect.</a:t>
                </a:r>
              </a:p>
              <a:p>
                <a:endParaRPr lang="en-GB" dirty="0">
                  <a:solidFill>
                    <a:srgbClr val="000000"/>
                  </a:solidFill>
                </a:endParaRPr>
              </a:p>
              <a:p>
                <a:pPr algn="l"/>
                <a:r>
                  <a:rPr lang="en-GB" b="0" i="0" u="none" strike="noStrike" dirty="0">
                    <a:solidFill>
                      <a:srgbClr val="000000"/>
                    </a:solidFill>
                    <a:effectLst/>
                  </a:rPr>
                  <a:t>Autoencoders with nonlinear encoder functions </a:t>
                </a:r>
                <a14:m>
                  <m:oMath xmlns:m="http://schemas.openxmlformats.org/officeDocument/2006/math">
                    <m:r>
                      <a:rPr lang="en-GB" b="0" i="1" u="none" strike="noStrike" dirty="0" smtClean="0">
                        <a:solidFill>
                          <a:srgbClr val="000000"/>
                        </a:solidFill>
                        <a:effectLst/>
                        <a:latin typeface="Cambria Math" panose="02040503050406030204" pitchFamily="18" charset="0"/>
                      </a:rPr>
                      <m:t>𝑓</m:t>
                    </m:r>
                  </m:oMath>
                </a14:m>
                <a:r>
                  <a:rPr lang="en-GB" dirty="0">
                    <a:solidFill>
                      <a:srgbClr val="000000"/>
                    </a:solidFill>
                  </a:rPr>
                  <a:t> </a:t>
                </a:r>
                <a:r>
                  <a:rPr lang="en-GB" b="0" i="0" u="none" strike="noStrike" dirty="0">
                    <a:solidFill>
                      <a:srgbClr val="000000"/>
                    </a:solidFill>
                    <a:effectLst/>
                  </a:rPr>
                  <a:t>and nonlinear decoder functions</a:t>
                </a:r>
                <a:r>
                  <a:rPr lang="en-GB" dirty="0">
                    <a:solidFill>
                      <a:srgbClr val="000000"/>
                    </a:solidFill>
                  </a:rPr>
                  <a:t> </a:t>
                </a:r>
                <a14:m>
                  <m:oMath xmlns:m="http://schemas.openxmlformats.org/officeDocument/2006/math">
                    <m:r>
                      <a:rPr lang="en-GB" b="0" i="1" u="none" strike="noStrike" dirty="0" smtClean="0">
                        <a:solidFill>
                          <a:srgbClr val="000000"/>
                        </a:solidFill>
                        <a:effectLst/>
                        <a:latin typeface="Cambria Math" panose="02040503050406030204" pitchFamily="18" charset="0"/>
                      </a:rPr>
                      <m:t>𝑔</m:t>
                    </m:r>
                    <m:r>
                      <a:rPr lang="en-GB" i="1" dirty="0">
                        <a:solidFill>
                          <a:srgbClr val="000000"/>
                        </a:solidFill>
                        <a:latin typeface="Cambria Math" panose="02040503050406030204" pitchFamily="18" charset="0"/>
                      </a:rPr>
                      <m:t> </m:t>
                    </m:r>
                  </m:oMath>
                </a14:m>
                <a:r>
                  <a:rPr lang="en-GB" b="0" i="0" u="none" strike="noStrike" dirty="0">
                    <a:solidFill>
                      <a:srgbClr val="000000"/>
                    </a:solidFill>
                    <a:effectLst/>
                  </a:rPr>
                  <a:t>can thus learn a more powerful nonlinear generalisation of PCA.</a:t>
                </a:r>
              </a:p>
              <a:p>
                <a:endParaRPr lang="en-GB" dirty="0">
                  <a:solidFill>
                    <a:srgbClr val="000000"/>
                  </a:solidFill>
                </a:endParaRPr>
              </a:p>
              <a:p>
                <a:endParaRPr lang="en-GB" dirty="0"/>
              </a:p>
            </p:txBody>
          </p:sp>
        </mc:Choice>
        <mc:Fallback xmlns="">
          <p:sp>
            <p:nvSpPr>
              <p:cNvPr id="3" name="Content Placeholder 2">
                <a:extLst>
                  <a:ext uri="{FF2B5EF4-FFF2-40B4-BE49-F238E27FC236}">
                    <a16:creationId xmlns:a16="http://schemas.microsoft.com/office/drawing/2014/main" id="{E40AECF9-8A4E-DE9B-5284-CA676395A63F}"/>
                  </a:ext>
                </a:extLst>
              </p:cNvPr>
              <p:cNvSpPr>
                <a:spLocks noGrp="1" noRot="1" noChangeAspect="1" noMove="1" noResize="1" noEditPoints="1" noAdjustHandles="1" noChangeArrowheads="1" noChangeShapeType="1" noTextEdit="1"/>
              </p:cNvSpPr>
              <p:nvPr>
                <p:ph idx="1"/>
              </p:nvPr>
            </p:nvSpPr>
            <p:spPr>
              <a:blipFill>
                <a:blip r:embed="rId2"/>
                <a:stretch>
                  <a:fillRect l="-925" t="-101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DA38275-F546-A5B3-928D-A35163F6496F}"/>
              </a:ext>
            </a:extLst>
          </p:cNvPr>
          <p:cNvSpPr>
            <a:spLocks noGrp="1"/>
          </p:cNvSpPr>
          <p:nvPr>
            <p:ph type="sldNum" sz="quarter" idx="12"/>
          </p:nvPr>
        </p:nvSpPr>
        <p:spPr/>
        <p:txBody>
          <a:bodyPr/>
          <a:lstStyle/>
          <a:p>
            <a:fld id="{44E22EE9-B8A0-0641-9265-052CFE9B95A7}" type="slidenum">
              <a:rPr lang="en-GB" altLang="en-US" smtClean="0"/>
              <a:pPr/>
              <a:t>40</a:t>
            </a:fld>
            <a:endParaRPr lang="en-GB" altLang="en-US" dirty="0"/>
          </a:p>
        </p:txBody>
      </p:sp>
      <p:sp>
        <p:nvSpPr>
          <p:cNvPr id="6" name="TextBox 5">
            <a:extLst>
              <a:ext uri="{FF2B5EF4-FFF2-40B4-BE49-F238E27FC236}">
                <a16:creationId xmlns:a16="http://schemas.microsoft.com/office/drawing/2014/main" id="{879CA57C-299A-AC7F-4523-5B09DA3512A9}"/>
              </a:ext>
            </a:extLst>
          </p:cNvPr>
          <p:cNvSpPr txBox="1"/>
          <p:nvPr/>
        </p:nvSpPr>
        <p:spPr>
          <a:xfrm>
            <a:off x="821037" y="6428502"/>
            <a:ext cx="5243743" cy="246221"/>
          </a:xfrm>
          <a:prstGeom prst="rect">
            <a:avLst/>
          </a:prstGeom>
          <a:noFill/>
        </p:spPr>
        <p:txBody>
          <a:bodyPr wrap="none" rtlCol="0">
            <a:spAutoFit/>
          </a:bodyPr>
          <a:lstStyle/>
          <a:p>
            <a:r>
              <a:rPr lang="en-GB" sz="1000" dirty="0">
                <a:latin typeface="Gill Sans MT" panose="020B0502020104020203" pitchFamily="34" charset="77"/>
              </a:rPr>
              <a:t>Source: Ian Goodfellow et al., Deep Learning, MIT Press, 2016. http://</a:t>
            </a:r>
            <a:r>
              <a:rPr lang="en-GB" sz="1000" dirty="0" err="1">
                <a:latin typeface="Gill Sans MT" panose="020B0502020104020203" pitchFamily="34" charset="77"/>
              </a:rPr>
              <a:t>www.deeplearningbook.org</a:t>
            </a:r>
            <a:endParaRPr lang="en-GB" sz="1000" dirty="0">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4658A1BF-01B4-C6D0-FDF9-09EF9C186F4A}"/>
                  </a:ext>
                </a:extLst>
              </p14:cNvPr>
              <p14:cNvContentPartPr/>
              <p14:nvPr/>
            </p14:nvContentPartPr>
            <p14:xfrm>
              <a:off x="2611080" y="1596960"/>
              <a:ext cx="5194440" cy="624600"/>
            </p14:xfrm>
          </p:contentPart>
        </mc:Choice>
        <mc:Fallback>
          <p:pic>
            <p:nvPicPr>
              <p:cNvPr id="5" name="Ink 4">
                <a:extLst>
                  <a:ext uri="{FF2B5EF4-FFF2-40B4-BE49-F238E27FC236}">
                    <a16:creationId xmlns:a16="http://schemas.microsoft.com/office/drawing/2014/main" id="{4658A1BF-01B4-C6D0-FDF9-09EF9C186F4A}"/>
                  </a:ext>
                </a:extLst>
              </p:cNvPr>
              <p:cNvPicPr/>
              <p:nvPr/>
            </p:nvPicPr>
            <p:blipFill>
              <a:blip r:embed="rId4"/>
              <a:stretch>
                <a:fillRect/>
              </a:stretch>
            </p:blipFill>
            <p:spPr>
              <a:xfrm>
                <a:off x="2601720" y="1587600"/>
                <a:ext cx="5213160" cy="643320"/>
              </a:xfrm>
              <a:prstGeom prst="rect">
                <a:avLst/>
              </a:prstGeom>
            </p:spPr>
          </p:pic>
        </mc:Fallback>
      </mc:AlternateContent>
    </p:spTree>
    <p:extLst>
      <p:ext uri="{BB962C8B-B14F-4D97-AF65-F5344CB8AC3E}">
        <p14:creationId xmlns:p14="http://schemas.microsoft.com/office/powerpoint/2010/main" val="12608513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0BAFC10F-A590-D9EA-1004-841248FCF206}"/>
              </a:ext>
            </a:extLst>
          </p:cNvPr>
          <p:cNvSpPr/>
          <p:nvPr/>
        </p:nvSpPr>
        <p:spPr>
          <a:xfrm>
            <a:off x="2768508" y="1225286"/>
            <a:ext cx="6367928" cy="1880939"/>
          </a:xfrm>
          <a:prstGeom prst="rect">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5922FEC-DF08-4F78-B358-B81388117200}"/>
              </a:ext>
            </a:extLst>
          </p:cNvPr>
          <p:cNvSpPr>
            <a:spLocks noGrp="1"/>
          </p:cNvSpPr>
          <p:nvPr>
            <p:ph type="title"/>
          </p:nvPr>
        </p:nvSpPr>
        <p:spPr/>
        <p:txBody>
          <a:bodyPr/>
          <a:lstStyle/>
          <a:p>
            <a:r>
              <a:rPr lang="en-GB" dirty="0"/>
              <a:t>A semi-supervised learning scenario</a:t>
            </a:r>
          </a:p>
        </p:txBody>
      </p:sp>
      <p:sp>
        <p:nvSpPr>
          <p:cNvPr id="3" name="Slide Number Placeholder 2">
            <a:extLst>
              <a:ext uri="{FF2B5EF4-FFF2-40B4-BE49-F238E27FC236}">
                <a16:creationId xmlns:a16="http://schemas.microsoft.com/office/drawing/2014/main" id="{C2413EB6-1B85-5F21-C1ED-2FDF0A956592}"/>
              </a:ext>
            </a:extLst>
          </p:cNvPr>
          <p:cNvSpPr>
            <a:spLocks noGrp="1"/>
          </p:cNvSpPr>
          <p:nvPr>
            <p:ph type="sldNum" sz="quarter" idx="12"/>
          </p:nvPr>
        </p:nvSpPr>
        <p:spPr/>
        <p:txBody>
          <a:bodyPr/>
          <a:lstStyle/>
          <a:p>
            <a:fld id="{BB98F552-A29D-2D4E-8192-F20670493719}" type="slidenum">
              <a:rPr lang="en-GB" altLang="en-US" smtClean="0"/>
              <a:pPr/>
              <a:t>41</a:t>
            </a:fld>
            <a:endParaRPr lang="en-GB" alt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74FD685-36E9-C631-778D-0EAB84D44749}"/>
                  </a:ext>
                </a:extLst>
              </p:cNvPr>
              <p:cNvSpPr txBox="1"/>
              <p:nvPr/>
            </p:nvSpPr>
            <p:spPr>
              <a:xfrm>
                <a:off x="5237698" y="1723688"/>
                <a:ext cx="1597873" cy="683264"/>
              </a:xfrm>
              <a:prstGeom prst="rect">
                <a:avLst/>
              </a:prstGeom>
              <a:noFill/>
            </p:spPr>
            <p:txBody>
              <a:bodyPr wrap="square" rtlCol="0">
                <a:spAutoFit/>
              </a:bodyPr>
              <a:lstStyle/>
              <a:p>
                <a:pPr algn="ctr"/>
                <a:r>
                  <a:rPr lang="en-GB" sz="1920" dirty="0"/>
                  <a:t>H</a:t>
                </a:r>
              </a:p>
              <a:p>
                <a:pPr algn="ctr"/>
                <a:r>
                  <a:rPr lang="en-GB" sz="1920" dirty="0"/>
                  <a:t>{</a:t>
                </a:r>
                <a14:m>
                  <m:oMath xmlns:m="http://schemas.openxmlformats.org/officeDocument/2006/math">
                    <m:sSub>
                      <m:sSubPr>
                        <m:ctrlPr>
                          <a:rPr lang="en-GB" sz="1920" i="1">
                            <a:latin typeface="Cambria Math" panose="02040503050406030204" pitchFamily="18" charset="0"/>
                          </a:rPr>
                        </m:ctrlPr>
                      </m:sSubPr>
                      <m:e>
                        <m:r>
                          <a:rPr lang="en-GB" sz="1920" i="1">
                            <a:latin typeface="Cambria Math" panose="02040503050406030204" pitchFamily="18" charset="0"/>
                          </a:rPr>
                          <m:t>h</m:t>
                        </m:r>
                      </m:e>
                      <m:sub>
                        <m:r>
                          <a:rPr lang="en-GB" sz="1920" i="1">
                            <a:latin typeface="Cambria Math" panose="02040503050406030204" pitchFamily="18" charset="0"/>
                          </a:rPr>
                          <m:t>1</m:t>
                        </m:r>
                      </m:sub>
                    </m:sSub>
                  </m:oMath>
                </a14:m>
                <a:r>
                  <a:rPr lang="en-GB" sz="1920" dirty="0"/>
                  <a:t>, …, </a:t>
                </a:r>
                <a14:m>
                  <m:oMath xmlns:m="http://schemas.openxmlformats.org/officeDocument/2006/math">
                    <m:sSub>
                      <m:sSubPr>
                        <m:ctrlPr>
                          <a:rPr lang="en-GB" sz="1920" i="1">
                            <a:latin typeface="Cambria Math" panose="02040503050406030204" pitchFamily="18" charset="0"/>
                          </a:rPr>
                        </m:ctrlPr>
                      </m:sSubPr>
                      <m:e>
                        <m:r>
                          <a:rPr lang="en-GB" sz="1920" i="1">
                            <a:latin typeface="Cambria Math" panose="02040503050406030204" pitchFamily="18" charset="0"/>
                          </a:rPr>
                          <m:t>h</m:t>
                        </m:r>
                      </m:e>
                      <m:sub>
                        <m:r>
                          <a:rPr lang="en-GB" sz="1920" i="1">
                            <a:latin typeface="Cambria Math" panose="02040503050406030204" pitchFamily="18" charset="0"/>
                          </a:rPr>
                          <m:t>𝑛</m:t>
                        </m:r>
                      </m:sub>
                    </m:sSub>
                  </m:oMath>
                </a14:m>
                <a:r>
                  <a:rPr lang="en-GB" sz="1920" dirty="0"/>
                  <a:t>}</a:t>
                </a:r>
              </a:p>
            </p:txBody>
          </p:sp>
        </mc:Choice>
        <mc:Fallback xmlns="">
          <p:sp>
            <p:nvSpPr>
              <p:cNvPr id="8" name="TextBox 7">
                <a:extLst>
                  <a:ext uri="{FF2B5EF4-FFF2-40B4-BE49-F238E27FC236}">
                    <a16:creationId xmlns:a16="http://schemas.microsoft.com/office/drawing/2014/main" id="{074FD685-36E9-C631-778D-0EAB84D44749}"/>
                  </a:ext>
                </a:extLst>
              </p:cNvPr>
              <p:cNvSpPr txBox="1">
                <a:spLocks noRot="1" noChangeAspect="1" noMove="1" noResize="1" noEditPoints="1" noAdjustHandles="1" noChangeArrowheads="1" noChangeShapeType="1" noTextEdit="1"/>
              </p:cNvSpPr>
              <p:nvPr/>
            </p:nvSpPr>
            <p:spPr>
              <a:xfrm>
                <a:off x="5237698" y="1723688"/>
                <a:ext cx="1597873" cy="683264"/>
              </a:xfrm>
              <a:prstGeom prst="rect">
                <a:avLst/>
              </a:prstGeom>
              <a:blipFill>
                <a:blip r:embed="rId2"/>
                <a:stretch>
                  <a:fillRect t="-3636" b="-14545"/>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8B7E4A59-5B63-4E3C-BADF-CDF1038B6832}"/>
              </a:ext>
            </a:extLst>
          </p:cNvPr>
          <p:cNvCxnSpPr>
            <a:cxnSpLocks/>
          </p:cNvCxnSpPr>
          <p:nvPr/>
        </p:nvCxnSpPr>
        <p:spPr>
          <a:xfrm>
            <a:off x="8757845" y="4206686"/>
            <a:ext cx="378590" cy="1103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 name="Rectangle: Rounded Corners 37">
            <a:extLst>
              <a:ext uri="{FF2B5EF4-FFF2-40B4-BE49-F238E27FC236}">
                <a16:creationId xmlns:a16="http://schemas.microsoft.com/office/drawing/2014/main" id="{2F26CA47-1E04-D658-4912-B1AFA0B26DB0}"/>
              </a:ext>
            </a:extLst>
          </p:cNvPr>
          <p:cNvSpPr/>
          <p:nvPr/>
        </p:nvSpPr>
        <p:spPr>
          <a:xfrm>
            <a:off x="7116037" y="3937839"/>
            <a:ext cx="1443682" cy="627865"/>
          </a:xfrm>
          <a:prstGeom prst="roundRect">
            <a:avLst/>
          </a:prstGeom>
          <a:solidFill>
            <a:srgbClr val="0070C0">
              <a:alpha val="49857"/>
            </a:srgbClr>
          </a:solidFill>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GB" sz="1920" dirty="0">
                <a:latin typeface="Gill Sans MT" panose="020B0502020104020203" pitchFamily="34" charset="77"/>
              </a:rPr>
              <a:t>Classifier</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99702723-8663-E9AD-A546-DC5A1C89A349}"/>
                  </a:ext>
                </a:extLst>
              </p:cNvPr>
              <p:cNvSpPr/>
              <p:nvPr/>
            </p:nvSpPr>
            <p:spPr>
              <a:xfrm>
                <a:off x="9284078" y="4001391"/>
                <a:ext cx="1004509" cy="38779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sz="1920" i="1">
                          <a:latin typeface="Cambria Math" panose="02040503050406030204" pitchFamily="18" charset="0"/>
                        </a:rPr>
                        <m:t>𝑃𝑟𝑒𝑑𝑖𝑐𝑡𝑖𝑜𝑛𝑠</m:t>
                      </m:r>
                    </m:oMath>
                  </m:oMathPara>
                </a14:m>
                <a:endParaRPr lang="en-GB" sz="1920" dirty="0"/>
              </a:p>
            </p:txBody>
          </p:sp>
        </mc:Choice>
        <mc:Fallback xmlns="">
          <p:sp>
            <p:nvSpPr>
              <p:cNvPr id="14" name="Rectangle 13">
                <a:extLst>
                  <a:ext uri="{FF2B5EF4-FFF2-40B4-BE49-F238E27FC236}">
                    <a16:creationId xmlns:a16="http://schemas.microsoft.com/office/drawing/2014/main" id="{99702723-8663-E9AD-A546-DC5A1C89A349}"/>
                  </a:ext>
                </a:extLst>
              </p:cNvPr>
              <p:cNvSpPr>
                <a:spLocks noRot="1" noChangeAspect="1" noMove="1" noResize="1" noEditPoints="1" noAdjustHandles="1" noChangeArrowheads="1" noChangeShapeType="1" noTextEdit="1"/>
              </p:cNvSpPr>
              <p:nvPr/>
            </p:nvSpPr>
            <p:spPr>
              <a:xfrm>
                <a:off x="9284078" y="4001391"/>
                <a:ext cx="1004509" cy="387798"/>
              </a:xfrm>
              <a:prstGeom prst="rect">
                <a:avLst/>
              </a:prstGeom>
              <a:blipFill>
                <a:blip r:embed="rId3"/>
                <a:stretch>
                  <a:fillRect r="-43750"/>
                </a:stretch>
              </a:blipFill>
            </p:spPr>
            <p:txBody>
              <a:bodyPr/>
              <a:lstStyle/>
              <a:p>
                <a:r>
                  <a:rPr lang="en-US">
                    <a:noFill/>
                  </a:rPr>
                  <a:t> </a:t>
                </a:r>
              </a:p>
            </p:txBody>
          </p:sp>
        </mc:Fallback>
      </mc:AlternateContent>
      <p:sp>
        <p:nvSpPr>
          <p:cNvPr id="15" name="Rectangle: Rounded Corners 40">
            <a:extLst>
              <a:ext uri="{FF2B5EF4-FFF2-40B4-BE49-F238E27FC236}">
                <a16:creationId xmlns:a16="http://schemas.microsoft.com/office/drawing/2014/main" id="{CC9781DD-A68D-8320-1C10-A129741F36EE}"/>
              </a:ext>
            </a:extLst>
          </p:cNvPr>
          <p:cNvSpPr/>
          <p:nvPr/>
        </p:nvSpPr>
        <p:spPr>
          <a:xfrm>
            <a:off x="2959214" y="1665183"/>
            <a:ext cx="1698084" cy="938456"/>
          </a:xfrm>
          <a:prstGeom prst="roundRect">
            <a:avLst/>
          </a:prstGeom>
          <a:solidFill>
            <a:srgbClr val="00B050"/>
          </a:solidFill>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920" dirty="0">
                <a:latin typeface="Gill Sans MT" panose="020B0502020104020203" pitchFamily="34" charset="77"/>
              </a:rPr>
              <a:t>Encoder</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0982E32-F016-D976-A641-648424D0212D}"/>
                  </a:ext>
                </a:extLst>
              </p:cNvPr>
              <p:cNvSpPr txBox="1"/>
              <p:nvPr/>
            </p:nvSpPr>
            <p:spPr>
              <a:xfrm>
                <a:off x="1151778" y="1877007"/>
                <a:ext cx="1321445" cy="3810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920" i="1" dirty="0">
                          <a:latin typeface="Cambria Math" panose="02040503050406030204" pitchFamily="18" charset="0"/>
                        </a:rPr>
                        <m:t>𝑋</m:t>
                      </m:r>
                      <m:r>
                        <a:rPr lang="en-GB" sz="1920" i="1" baseline="-25000" dirty="0" err="1">
                          <a:latin typeface="Cambria Math" panose="02040503050406030204" pitchFamily="18" charset="0"/>
                        </a:rPr>
                        <m:t>𝑢𝑛𝑙𝑎𝑏𝑒𝑙𝑙𝑒𝑑</m:t>
                      </m:r>
                    </m:oMath>
                  </m:oMathPara>
                </a14:m>
                <a:endParaRPr lang="en-GB" sz="1920" baseline="-25000" dirty="0"/>
              </a:p>
            </p:txBody>
          </p:sp>
        </mc:Choice>
        <mc:Fallback xmlns="">
          <p:sp>
            <p:nvSpPr>
              <p:cNvPr id="16" name="TextBox 15">
                <a:extLst>
                  <a:ext uri="{FF2B5EF4-FFF2-40B4-BE49-F238E27FC236}">
                    <a16:creationId xmlns:a16="http://schemas.microsoft.com/office/drawing/2014/main" id="{70982E32-F016-D976-A641-648424D0212D}"/>
                  </a:ext>
                </a:extLst>
              </p:cNvPr>
              <p:cNvSpPr txBox="1">
                <a:spLocks noRot="1" noChangeAspect="1" noMove="1" noResize="1" noEditPoints="1" noAdjustHandles="1" noChangeArrowheads="1" noChangeShapeType="1" noTextEdit="1"/>
              </p:cNvSpPr>
              <p:nvPr/>
            </p:nvSpPr>
            <p:spPr>
              <a:xfrm>
                <a:off x="1151778" y="1877007"/>
                <a:ext cx="1321445" cy="381002"/>
              </a:xfrm>
              <a:prstGeom prst="rect">
                <a:avLst/>
              </a:prstGeom>
              <a:blipFill>
                <a:blip r:embed="rId4"/>
                <a:stretch>
                  <a:fillRect b="-3226"/>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9505D9FC-35B6-A0C7-2693-6E6A8AB14B10}"/>
              </a:ext>
            </a:extLst>
          </p:cNvPr>
          <p:cNvCxnSpPr>
            <a:cxnSpLocks/>
          </p:cNvCxnSpPr>
          <p:nvPr/>
        </p:nvCxnSpPr>
        <p:spPr>
          <a:xfrm>
            <a:off x="6662155" y="4255723"/>
            <a:ext cx="31971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BEBF6158-5CC4-BE74-6F54-60CD7B03CF10}"/>
              </a:ext>
            </a:extLst>
          </p:cNvPr>
          <p:cNvCxnSpPr>
            <a:cxnSpLocks/>
          </p:cNvCxnSpPr>
          <p:nvPr/>
        </p:nvCxnSpPr>
        <p:spPr>
          <a:xfrm>
            <a:off x="2486812" y="2132856"/>
            <a:ext cx="29528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E4E86A4-7C4B-C0E0-1C29-B88304E81F9E}"/>
                  </a:ext>
                </a:extLst>
              </p:cNvPr>
              <p:cNvSpPr txBox="1"/>
              <p:nvPr/>
            </p:nvSpPr>
            <p:spPr>
              <a:xfrm>
                <a:off x="1014583" y="3856794"/>
                <a:ext cx="1619870" cy="4247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160" i="1" dirty="0">
                          <a:latin typeface="Cambria Math" panose="02040503050406030204" pitchFamily="18" charset="0"/>
                        </a:rPr>
                        <m:t>𝑋</m:t>
                      </m:r>
                      <m:r>
                        <a:rPr lang="en-GB" sz="2160" i="1" baseline="-25000" dirty="0" err="1">
                          <a:latin typeface="Cambria Math" panose="02040503050406030204" pitchFamily="18" charset="0"/>
                        </a:rPr>
                        <m:t>𝑙𝑎𝑏𝑒𝑙𝑙𝑒𝑑</m:t>
                      </m:r>
                    </m:oMath>
                  </m:oMathPara>
                </a14:m>
                <a:endParaRPr lang="en-GB" sz="2160" dirty="0"/>
              </a:p>
            </p:txBody>
          </p:sp>
        </mc:Choice>
        <mc:Fallback xmlns="">
          <p:sp>
            <p:nvSpPr>
              <p:cNvPr id="27" name="TextBox 26">
                <a:extLst>
                  <a:ext uri="{FF2B5EF4-FFF2-40B4-BE49-F238E27FC236}">
                    <a16:creationId xmlns:a16="http://schemas.microsoft.com/office/drawing/2014/main" id="{0E4E86A4-7C4B-C0E0-1C29-B88304E81F9E}"/>
                  </a:ext>
                </a:extLst>
              </p:cNvPr>
              <p:cNvSpPr txBox="1">
                <a:spLocks noRot="1" noChangeAspect="1" noMove="1" noResize="1" noEditPoints="1" noAdjustHandles="1" noChangeArrowheads="1" noChangeShapeType="1" noTextEdit="1"/>
              </p:cNvSpPr>
              <p:nvPr/>
            </p:nvSpPr>
            <p:spPr>
              <a:xfrm>
                <a:off x="1014583" y="3856794"/>
                <a:ext cx="1619870" cy="424732"/>
              </a:xfrm>
              <a:prstGeom prst="rect">
                <a:avLst/>
              </a:prstGeom>
              <a:blipFill>
                <a:blip r:embed="rId5"/>
                <a:stretch>
                  <a:fillRect b="-2941"/>
                </a:stretch>
              </a:blipFill>
            </p:spPr>
            <p:txBody>
              <a:bodyPr/>
              <a:lstStyle/>
              <a:p>
                <a:r>
                  <a:rPr lang="en-US">
                    <a:noFill/>
                  </a:rPr>
                  <a:t> </a:t>
                </a:r>
              </a:p>
            </p:txBody>
          </p:sp>
        </mc:Fallback>
      </mc:AlternateContent>
      <p:sp>
        <p:nvSpPr>
          <p:cNvPr id="29" name="Rectangle: Rounded Corners 40">
            <a:extLst>
              <a:ext uri="{FF2B5EF4-FFF2-40B4-BE49-F238E27FC236}">
                <a16:creationId xmlns:a16="http://schemas.microsoft.com/office/drawing/2014/main" id="{D678215E-6A1E-AC89-7255-BC0ACDF2EAB8}"/>
              </a:ext>
            </a:extLst>
          </p:cNvPr>
          <p:cNvSpPr/>
          <p:nvPr/>
        </p:nvSpPr>
        <p:spPr>
          <a:xfrm>
            <a:off x="7284602" y="1716987"/>
            <a:ext cx="1698084" cy="938456"/>
          </a:xfrm>
          <a:prstGeom prst="roundRect">
            <a:avLst/>
          </a:prstGeom>
          <a:solidFill>
            <a:srgbClr val="00B050"/>
          </a:solidFill>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920" dirty="0">
                <a:latin typeface="Gill Sans MT" panose="020B0502020104020203" pitchFamily="34" charset="77"/>
              </a:rPr>
              <a:t>Decoder</a:t>
            </a:r>
          </a:p>
        </p:txBody>
      </p:sp>
      <p:cxnSp>
        <p:nvCxnSpPr>
          <p:cNvPr id="31" name="Straight Arrow Connector 30">
            <a:extLst>
              <a:ext uri="{FF2B5EF4-FFF2-40B4-BE49-F238E27FC236}">
                <a16:creationId xmlns:a16="http://schemas.microsoft.com/office/drawing/2014/main" id="{373D6A29-EC5D-14C6-A4ED-FA073D95CD33}"/>
              </a:ext>
            </a:extLst>
          </p:cNvPr>
          <p:cNvCxnSpPr>
            <a:cxnSpLocks/>
          </p:cNvCxnSpPr>
          <p:nvPr/>
        </p:nvCxnSpPr>
        <p:spPr>
          <a:xfrm>
            <a:off x="4799856" y="2120218"/>
            <a:ext cx="29528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F36E221E-C0C6-8597-76AE-DB6F8CA7DE3A}"/>
              </a:ext>
            </a:extLst>
          </p:cNvPr>
          <p:cNvCxnSpPr>
            <a:cxnSpLocks/>
          </p:cNvCxnSpPr>
          <p:nvPr/>
        </p:nvCxnSpPr>
        <p:spPr>
          <a:xfrm>
            <a:off x="6835571" y="2120218"/>
            <a:ext cx="29528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456DEA1-EC10-0790-7FF7-68DB2B53472C}"/>
                  </a:ext>
                </a:extLst>
              </p:cNvPr>
              <p:cNvSpPr txBox="1"/>
              <p:nvPr/>
            </p:nvSpPr>
            <p:spPr>
              <a:xfrm>
                <a:off x="9462875" y="2003197"/>
                <a:ext cx="1321445" cy="3810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920" i="1" dirty="0">
                          <a:latin typeface="Cambria Math" panose="02040503050406030204" pitchFamily="18" charset="0"/>
                        </a:rPr>
                        <m:t>𝑅</m:t>
                      </m:r>
                      <m:r>
                        <a:rPr lang="en-GB" sz="1920" i="1" baseline="-25000" dirty="0" err="1">
                          <a:latin typeface="Cambria Math" panose="02040503050406030204" pitchFamily="18" charset="0"/>
                        </a:rPr>
                        <m:t>𝑢𝑛𝑙𝑎𝑏𝑒𝑙𝑙𝑒𝑑</m:t>
                      </m:r>
                    </m:oMath>
                  </m:oMathPara>
                </a14:m>
                <a:endParaRPr lang="en-GB" sz="1920" baseline="-25000" dirty="0"/>
              </a:p>
            </p:txBody>
          </p:sp>
        </mc:Choice>
        <mc:Fallback xmlns="">
          <p:sp>
            <p:nvSpPr>
              <p:cNvPr id="33" name="TextBox 32">
                <a:extLst>
                  <a:ext uri="{FF2B5EF4-FFF2-40B4-BE49-F238E27FC236}">
                    <a16:creationId xmlns:a16="http://schemas.microsoft.com/office/drawing/2014/main" id="{E456DEA1-EC10-0790-7FF7-68DB2B53472C}"/>
                  </a:ext>
                </a:extLst>
              </p:cNvPr>
              <p:cNvSpPr txBox="1">
                <a:spLocks noRot="1" noChangeAspect="1" noMove="1" noResize="1" noEditPoints="1" noAdjustHandles="1" noChangeArrowheads="1" noChangeShapeType="1" noTextEdit="1"/>
              </p:cNvSpPr>
              <p:nvPr/>
            </p:nvSpPr>
            <p:spPr>
              <a:xfrm>
                <a:off x="9462875" y="2003197"/>
                <a:ext cx="1321445" cy="381002"/>
              </a:xfrm>
              <a:prstGeom prst="rect">
                <a:avLst/>
              </a:prstGeom>
              <a:blipFill>
                <a:blip r:embed="rId6"/>
                <a:stretch>
                  <a:fillRect b="-3226"/>
                </a:stretch>
              </a:blipFill>
            </p:spPr>
            <p:txBody>
              <a:bodyPr/>
              <a:lstStyle/>
              <a:p>
                <a:r>
                  <a:rPr lang="en-US">
                    <a:noFill/>
                  </a:rPr>
                  <a:t> </a:t>
                </a:r>
              </a:p>
            </p:txBody>
          </p:sp>
        </mc:Fallback>
      </mc:AlternateContent>
      <p:cxnSp>
        <p:nvCxnSpPr>
          <p:cNvPr id="34" name="Straight Arrow Connector 33">
            <a:extLst>
              <a:ext uri="{FF2B5EF4-FFF2-40B4-BE49-F238E27FC236}">
                <a16:creationId xmlns:a16="http://schemas.microsoft.com/office/drawing/2014/main" id="{0BFC2382-AABB-AD6D-27EB-D01CFA887A57}"/>
              </a:ext>
            </a:extLst>
          </p:cNvPr>
          <p:cNvCxnSpPr>
            <a:cxnSpLocks/>
          </p:cNvCxnSpPr>
          <p:nvPr/>
        </p:nvCxnSpPr>
        <p:spPr>
          <a:xfrm>
            <a:off x="9136435" y="2205721"/>
            <a:ext cx="29528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5" name="Rectangle: Rounded Corners 40">
            <a:extLst>
              <a:ext uri="{FF2B5EF4-FFF2-40B4-BE49-F238E27FC236}">
                <a16:creationId xmlns:a16="http://schemas.microsoft.com/office/drawing/2014/main" id="{754CF9FB-39F2-5A9E-66FA-52FA11C4C662}"/>
              </a:ext>
            </a:extLst>
          </p:cNvPr>
          <p:cNvSpPr/>
          <p:nvPr/>
        </p:nvSpPr>
        <p:spPr>
          <a:xfrm>
            <a:off x="2959214" y="3609165"/>
            <a:ext cx="1698084" cy="938456"/>
          </a:xfrm>
          <a:prstGeom prst="roundRect">
            <a:avLst/>
          </a:prstGeom>
          <a:solidFill>
            <a:srgbClr val="00B050"/>
          </a:solidFill>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920" dirty="0">
                <a:latin typeface="Gill Sans MT" panose="020B0502020104020203" pitchFamily="34" charset="77"/>
              </a:rPr>
              <a:t>Encoder</a:t>
            </a:r>
          </a:p>
        </p:txBody>
      </p:sp>
      <p:cxnSp>
        <p:nvCxnSpPr>
          <p:cNvPr id="36" name="Straight Arrow Connector 35">
            <a:extLst>
              <a:ext uri="{FF2B5EF4-FFF2-40B4-BE49-F238E27FC236}">
                <a16:creationId xmlns:a16="http://schemas.microsoft.com/office/drawing/2014/main" id="{9B59E65B-ED82-4FAC-C5CD-D2A645ABBFBA}"/>
              </a:ext>
            </a:extLst>
          </p:cNvPr>
          <p:cNvCxnSpPr>
            <a:cxnSpLocks/>
          </p:cNvCxnSpPr>
          <p:nvPr/>
        </p:nvCxnSpPr>
        <p:spPr>
          <a:xfrm>
            <a:off x="2473223" y="4206686"/>
            <a:ext cx="29528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D1C0F8B-3462-7821-A6F7-8D961EFBD60C}"/>
                  </a:ext>
                </a:extLst>
              </p:cNvPr>
              <p:cNvSpPr txBox="1"/>
              <p:nvPr/>
            </p:nvSpPr>
            <p:spPr>
              <a:xfrm>
                <a:off x="4982060" y="3740385"/>
                <a:ext cx="1597873" cy="683264"/>
              </a:xfrm>
              <a:prstGeom prst="rect">
                <a:avLst/>
              </a:prstGeom>
              <a:noFill/>
            </p:spPr>
            <p:txBody>
              <a:bodyPr wrap="square" rtlCol="0">
                <a:spAutoFit/>
              </a:bodyPr>
              <a:lstStyle/>
              <a:p>
                <a:pPr algn="ctr"/>
                <a:r>
                  <a:rPr lang="en-GB" sz="1920" dirty="0"/>
                  <a:t>H</a:t>
                </a:r>
              </a:p>
              <a:p>
                <a:pPr algn="ctr"/>
                <a:r>
                  <a:rPr lang="en-GB" sz="1920" dirty="0"/>
                  <a:t>{</a:t>
                </a:r>
                <a14:m>
                  <m:oMath xmlns:m="http://schemas.openxmlformats.org/officeDocument/2006/math">
                    <m:sSub>
                      <m:sSubPr>
                        <m:ctrlPr>
                          <a:rPr lang="en-GB" sz="1920" i="1">
                            <a:latin typeface="Cambria Math" panose="02040503050406030204" pitchFamily="18" charset="0"/>
                          </a:rPr>
                        </m:ctrlPr>
                      </m:sSubPr>
                      <m:e>
                        <m:r>
                          <a:rPr lang="en-GB" sz="1920" i="1">
                            <a:latin typeface="Cambria Math" panose="02040503050406030204" pitchFamily="18" charset="0"/>
                          </a:rPr>
                          <m:t>h</m:t>
                        </m:r>
                      </m:e>
                      <m:sub>
                        <m:r>
                          <a:rPr lang="en-GB" sz="1920" i="1">
                            <a:latin typeface="Cambria Math" panose="02040503050406030204" pitchFamily="18" charset="0"/>
                          </a:rPr>
                          <m:t>1</m:t>
                        </m:r>
                      </m:sub>
                    </m:sSub>
                  </m:oMath>
                </a14:m>
                <a:r>
                  <a:rPr lang="en-GB" sz="1920" dirty="0"/>
                  <a:t>, …, </a:t>
                </a:r>
                <a14:m>
                  <m:oMath xmlns:m="http://schemas.openxmlformats.org/officeDocument/2006/math">
                    <m:sSub>
                      <m:sSubPr>
                        <m:ctrlPr>
                          <a:rPr lang="en-GB" sz="1920" i="1">
                            <a:latin typeface="Cambria Math" panose="02040503050406030204" pitchFamily="18" charset="0"/>
                          </a:rPr>
                        </m:ctrlPr>
                      </m:sSubPr>
                      <m:e>
                        <m:r>
                          <a:rPr lang="en-GB" sz="1920" i="1">
                            <a:latin typeface="Cambria Math" panose="02040503050406030204" pitchFamily="18" charset="0"/>
                          </a:rPr>
                          <m:t>h</m:t>
                        </m:r>
                      </m:e>
                      <m:sub>
                        <m:r>
                          <a:rPr lang="en-GB" sz="1920" i="1">
                            <a:latin typeface="Cambria Math" panose="02040503050406030204" pitchFamily="18" charset="0"/>
                          </a:rPr>
                          <m:t>𝑛</m:t>
                        </m:r>
                      </m:sub>
                    </m:sSub>
                  </m:oMath>
                </a14:m>
                <a:r>
                  <a:rPr lang="en-GB" sz="1920" dirty="0"/>
                  <a:t>}</a:t>
                </a:r>
              </a:p>
            </p:txBody>
          </p:sp>
        </mc:Choice>
        <mc:Fallback xmlns="">
          <p:sp>
            <p:nvSpPr>
              <p:cNvPr id="37" name="TextBox 36">
                <a:extLst>
                  <a:ext uri="{FF2B5EF4-FFF2-40B4-BE49-F238E27FC236}">
                    <a16:creationId xmlns:a16="http://schemas.microsoft.com/office/drawing/2014/main" id="{ED1C0F8B-3462-7821-A6F7-8D961EFBD60C}"/>
                  </a:ext>
                </a:extLst>
              </p:cNvPr>
              <p:cNvSpPr txBox="1">
                <a:spLocks noRot="1" noChangeAspect="1" noMove="1" noResize="1" noEditPoints="1" noAdjustHandles="1" noChangeArrowheads="1" noChangeShapeType="1" noTextEdit="1"/>
              </p:cNvSpPr>
              <p:nvPr/>
            </p:nvSpPr>
            <p:spPr>
              <a:xfrm>
                <a:off x="4982060" y="3740385"/>
                <a:ext cx="1597873" cy="683264"/>
              </a:xfrm>
              <a:prstGeom prst="rect">
                <a:avLst/>
              </a:prstGeom>
              <a:blipFill>
                <a:blip r:embed="rId7"/>
                <a:stretch>
                  <a:fillRect t="-3636" b="-12727"/>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8">
            <p14:nvContentPartPr>
              <p14:cNvPr id="4" name="Ink 3">
                <a:extLst>
                  <a:ext uri="{FF2B5EF4-FFF2-40B4-BE49-F238E27FC236}">
                    <a16:creationId xmlns:a16="http://schemas.microsoft.com/office/drawing/2014/main" id="{443A26DE-38A9-7E79-EF5C-46957C19B25C}"/>
                  </a:ext>
                </a:extLst>
              </p14:cNvPr>
              <p14:cNvContentPartPr/>
              <p14:nvPr/>
            </p14:nvContentPartPr>
            <p14:xfrm>
              <a:off x="445320" y="803520"/>
              <a:ext cx="11562840" cy="5696640"/>
            </p14:xfrm>
          </p:contentPart>
        </mc:Choice>
        <mc:Fallback>
          <p:pic>
            <p:nvPicPr>
              <p:cNvPr id="4" name="Ink 3">
                <a:extLst>
                  <a:ext uri="{FF2B5EF4-FFF2-40B4-BE49-F238E27FC236}">
                    <a16:creationId xmlns:a16="http://schemas.microsoft.com/office/drawing/2014/main" id="{443A26DE-38A9-7E79-EF5C-46957C19B25C}"/>
                  </a:ext>
                </a:extLst>
              </p:cNvPr>
              <p:cNvPicPr/>
              <p:nvPr/>
            </p:nvPicPr>
            <p:blipFill>
              <a:blip r:embed="rId9"/>
              <a:stretch>
                <a:fillRect/>
              </a:stretch>
            </p:blipFill>
            <p:spPr>
              <a:xfrm>
                <a:off x="435960" y="794160"/>
                <a:ext cx="11581560" cy="5715360"/>
              </a:xfrm>
              <a:prstGeom prst="rect">
                <a:avLst/>
              </a:prstGeom>
            </p:spPr>
          </p:pic>
        </mc:Fallback>
      </mc:AlternateContent>
    </p:spTree>
    <p:extLst>
      <p:ext uri="{BB962C8B-B14F-4D97-AF65-F5344CB8AC3E}">
        <p14:creationId xmlns:p14="http://schemas.microsoft.com/office/powerpoint/2010/main" val="1587894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a:extLst>
              <a:ext uri="{FF2B5EF4-FFF2-40B4-BE49-F238E27FC236}">
                <a16:creationId xmlns:a16="http://schemas.microsoft.com/office/drawing/2014/main" id="{BC6C315C-E299-F95F-C234-E6891E68B8FA}"/>
              </a:ext>
            </a:extLst>
          </p:cNvPr>
          <p:cNvSpPr>
            <a:spLocks noGrp="1"/>
          </p:cNvSpPr>
          <p:nvPr>
            <p:ph type="title"/>
          </p:nvPr>
        </p:nvSpPr>
        <p:spPr/>
        <p:txBody>
          <a:bodyPr/>
          <a:lstStyle/>
          <a:p>
            <a:r>
              <a:rPr lang="en-GB" altLang="en-US"/>
              <a:t>Encoding categorical features</a:t>
            </a:r>
          </a:p>
        </p:txBody>
      </p:sp>
      <p:sp>
        <p:nvSpPr>
          <p:cNvPr id="75778" name="Content Placeholder 2">
            <a:extLst>
              <a:ext uri="{FF2B5EF4-FFF2-40B4-BE49-F238E27FC236}">
                <a16:creationId xmlns:a16="http://schemas.microsoft.com/office/drawing/2014/main" id="{D9FA7816-2C36-7EE8-4820-96CCF331A222}"/>
              </a:ext>
            </a:extLst>
          </p:cNvPr>
          <p:cNvSpPr>
            <a:spLocks noGrp="1"/>
          </p:cNvSpPr>
          <p:nvPr>
            <p:ph idx="1"/>
          </p:nvPr>
        </p:nvSpPr>
        <p:spPr/>
        <p:txBody>
          <a:bodyPr/>
          <a:lstStyle/>
          <a:p>
            <a:r>
              <a:rPr lang="en-GB" altLang="en-US" dirty="0"/>
              <a:t>Often, features are not given as continuous values but categorical. </a:t>
            </a:r>
          </a:p>
          <a:p>
            <a:r>
              <a:rPr lang="en-GB" altLang="en-US" dirty="0"/>
              <a:t>For example, a person could have features ["male", "female"], [”low", ”mild” ”high", ”severe"].. </a:t>
            </a:r>
          </a:p>
          <a:p>
            <a:r>
              <a:rPr lang="en-GB" altLang="en-US" dirty="0"/>
              <a:t>Such features can be efficiently coded as integers; for instance, ["</a:t>
            </a:r>
            <a:r>
              <a:rPr lang="en-GB" altLang="en-US" dirty="0" err="1"/>
              <a:t>male",”has</a:t>
            </a:r>
            <a:r>
              <a:rPr lang="en-GB" altLang="en-US" dirty="0"/>
              <a:t> low symptoms"] could be expressed as [0, 1] while ["female", ”has severe"] would be [1, 4].</a:t>
            </a:r>
          </a:p>
          <a:p>
            <a:r>
              <a:rPr lang="en-GB" altLang="en-US" dirty="0">
                <a:solidFill>
                  <a:srgbClr val="FF0000"/>
                </a:solidFill>
              </a:rPr>
              <a:t>Such integer representation often cannot be used directly with machine learning models</a:t>
            </a:r>
            <a:r>
              <a:rPr lang="en-GB" altLang="en-US" dirty="0"/>
              <a:t>.</a:t>
            </a:r>
          </a:p>
        </p:txBody>
      </p:sp>
      <p:sp>
        <p:nvSpPr>
          <p:cNvPr id="75779" name="Slide Number Placeholder 3">
            <a:extLst>
              <a:ext uri="{FF2B5EF4-FFF2-40B4-BE49-F238E27FC236}">
                <a16:creationId xmlns:a16="http://schemas.microsoft.com/office/drawing/2014/main" id="{F2FCA237-F5FE-9698-C3D3-AB4B502DAEE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8EA557A-91B6-BF4A-A13D-85D7CECE221B}" type="slidenum">
              <a:rPr lang="en-GB" altLang="en-US" sz="1000">
                <a:latin typeface="Helvetica Neue" panose="02000503000000020004" pitchFamily="2" charset="0"/>
                <a:ea typeface="Helvetica Neue" panose="02000503000000020004" pitchFamily="2" charset="0"/>
              </a:rPr>
              <a:pPr/>
              <a:t>42</a:t>
            </a:fld>
            <a:endParaRPr lang="en-GB" altLang="en-US" sz="1000">
              <a:latin typeface="Helvetica Neue" panose="02000503000000020004" pitchFamily="2" charset="0"/>
              <a:ea typeface="Helvetica Neue" panose="02000503000000020004" pitchFamily="2" charset="0"/>
            </a:endParaRP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A107E422-23E6-6877-F3C6-5BC2087FA309}"/>
                  </a:ext>
                </a:extLst>
              </p14:cNvPr>
              <p14:cNvContentPartPr/>
              <p14:nvPr/>
            </p14:nvContentPartPr>
            <p14:xfrm>
              <a:off x="972720" y="2231280"/>
              <a:ext cx="10436760" cy="583920"/>
            </p14:xfrm>
          </p:contentPart>
        </mc:Choice>
        <mc:Fallback>
          <p:pic>
            <p:nvPicPr>
              <p:cNvPr id="2" name="Ink 1">
                <a:extLst>
                  <a:ext uri="{FF2B5EF4-FFF2-40B4-BE49-F238E27FC236}">
                    <a16:creationId xmlns:a16="http://schemas.microsoft.com/office/drawing/2014/main" id="{A107E422-23E6-6877-F3C6-5BC2087FA309}"/>
                  </a:ext>
                </a:extLst>
              </p:cNvPr>
              <p:cNvPicPr/>
              <p:nvPr/>
            </p:nvPicPr>
            <p:blipFill>
              <a:blip r:embed="rId3"/>
              <a:stretch>
                <a:fillRect/>
              </a:stretch>
            </p:blipFill>
            <p:spPr>
              <a:xfrm>
                <a:off x="963360" y="2221920"/>
                <a:ext cx="10455480" cy="602640"/>
              </a:xfrm>
              <a:prstGeom prst="rect">
                <a:avLst/>
              </a:prstGeom>
            </p:spPr>
          </p:pic>
        </mc:Fallback>
      </mc:AlternateContent>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a:extLst>
              <a:ext uri="{FF2B5EF4-FFF2-40B4-BE49-F238E27FC236}">
                <a16:creationId xmlns:a16="http://schemas.microsoft.com/office/drawing/2014/main" id="{641778DF-1688-9C4E-2859-71E5FEF4B808}"/>
              </a:ext>
            </a:extLst>
          </p:cNvPr>
          <p:cNvSpPr>
            <a:spLocks noGrp="1"/>
          </p:cNvSpPr>
          <p:nvPr>
            <p:ph type="title"/>
          </p:nvPr>
        </p:nvSpPr>
        <p:spPr/>
        <p:txBody>
          <a:bodyPr/>
          <a:lstStyle/>
          <a:p>
            <a:r>
              <a:rPr lang="en-GB" altLang="en-US"/>
              <a:t>Encoding categorical features</a:t>
            </a:r>
          </a:p>
        </p:txBody>
      </p:sp>
      <p:sp>
        <p:nvSpPr>
          <p:cNvPr id="76802" name="Content Placeholder 2">
            <a:extLst>
              <a:ext uri="{FF2B5EF4-FFF2-40B4-BE49-F238E27FC236}">
                <a16:creationId xmlns:a16="http://schemas.microsoft.com/office/drawing/2014/main" id="{9B559F68-4A61-0E3E-B625-D688DC3B12CB}"/>
              </a:ext>
            </a:extLst>
          </p:cNvPr>
          <p:cNvSpPr>
            <a:spLocks noGrp="1"/>
          </p:cNvSpPr>
          <p:nvPr>
            <p:ph idx="1"/>
          </p:nvPr>
        </p:nvSpPr>
        <p:spPr/>
        <p:txBody>
          <a:bodyPr/>
          <a:lstStyle/>
          <a:p>
            <a:r>
              <a:rPr lang="en-GB" altLang="en-US" dirty="0"/>
              <a:t>Such integer representation cannot be used directly with </a:t>
            </a:r>
            <a:r>
              <a:rPr lang="en-GB" altLang="en-US" i="1" dirty="0"/>
              <a:t>machine learning models that </a:t>
            </a:r>
            <a:r>
              <a:rPr lang="en-GB" altLang="en-US" dirty="0"/>
              <a:t>expect continuous input and would interpret the categories as being ordered, which is often not desired (i.e. the set of browsers was ordered arbitrarily).</a:t>
            </a:r>
          </a:p>
          <a:p>
            <a:r>
              <a:rPr lang="en-GB" altLang="en-US" dirty="0"/>
              <a:t>One possibility to convert categorical features to features that can be used with </a:t>
            </a:r>
            <a:r>
              <a:rPr lang="en-GB" altLang="en-US" i="1" dirty="0"/>
              <a:t>scikit-learn </a:t>
            </a:r>
            <a:r>
              <a:rPr lang="en-GB" altLang="en-US" dirty="0"/>
              <a:t>estimators is to use a </a:t>
            </a:r>
            <a:r>
              <a:rPr lang="en-GB" altLang="en-US" i="1" dirty="0"/>
              <a:t>one-of-K</a:t>
            </a:r>
            <a:r>
              <a:rPr lang="en-GB" altLang="en-US" dirty="0"/>
              <a:t> or </a:t>
            </a:r>
            <a:r>
              <a:rPr lang="en-GB" altLang="en-US" i="1" dirty="0"/>
              <a:t>one-hot </a:t>
            </a:r>
            <a:r>
              <a:rPr lang="en-GB" altLang="en-US" dirty="0"/>
              <a:t>encoding, which is implemented in </a:t>
            </a:r>
            <a:r>
              <a:rPr lang="en-GB" altLang="en-US" i="1" dirty="0" err="1"/>
              <a:t>OneHotEncoder</a:t>
            </a:r>
            <a:r>
              <a:rPr lang="en-GB" altLang="en-US" dirty="0"/>
              <a:t>. </a:t>
            </a:r>
          </a:p>
          <a:p>
            <a:r>
              <a:rPr lang="en-GB" altLang="en-US" dirty="0"/>
              <a:t>This estimator transforms each categorical feature with </a:t>
            </a:r>
            <a:r>
              <a:rPr lang="en-GB" altLang="en-US" i="1" dirty="0"/>
              <a:t>m</a:t>
            </a:r>
            <a:r>
              <a:rPr lang="en-GB" altLang="en-US" dirty="0"/>
              <a:t> possible values into </a:t>
            </a:r>
            <a:r>
              <a:rPr lang="en-GB" altLang="en-US" i="1" dirty="0"/>
              <a:t>m</a:t>
            </a:r>
            <a:r>
              <a:rPr lang="en-GB" altLang="en-US" dirty="0"/>
              <a:t> binary features, with only one active.</a:t>
            </a:r>
          </a:p>
        </p:txBody>
      </p:sp>
      <p:sp>
        <p:nvSpPr>
          <p:cNvPr id="76803" name="Slide Number Placeholder 3">
            <a:extLst>
              <a:ext uri="{FF2B5EF4-FFF2-40B4-BE49-F238E27FC236}">
                <a16:creationId xmlns:a16="http://schemas.microsoft.com/office/drawing/2014/main" id="{FC43EDFE-12D4-7DA8-6652-8392B181642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F0DAF30-F953-7B43-B56C-9A2130840CAB}" type="slidenum">
              <a:rPr lang="en-GB" altLang="en-US" sz="1000">
                <a:latin typeface="Helvetica Neue" panose="02000503000000020004" pitchFamily="2" charset="0"/>
                <a:ea typeface="Helvetica Neue" panose="02000503000000020004" pitchFamily="2" charset="0"/>
              </a:rPr>
              <a:pPr/>
              <a:t>43</a:t>
            </a:fld>
            <a:endParaRPr lang="en-GB" altLang="en-US" sz="1000">
              <a:latin typeface="Helvetica Neue" panose="02000503000000020004" pitchFamily="2" charset="0"/>
              <a:ea typeface="Helvetica Neue" panose="02000503000000020004" pitchFamily="2"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a:extLst>
              <a:ext uri="{FF2B5EF4-FFF2-40B4-BE49-F238E27FC236}">
                <a16:creationId xmlns:a16="http://schemas.microsoft.com/office/drawing/2014/main" id="{E93BBA2E-8846-D5CC-155A-46365429EC58}"/>
              </a:ext>
            </a:extLst>
          </p:cNvPr>
          <p:cNvSpPr>
            <a:spLocks noGrp="1"/>
          </p:cNvSpPr>
          <p:nvPr>
            <p:ph type="title"/>
          </p:nvPr>
        </p:nvSpPr>
        <p:spPr/>
        <p:txBody>
          <a:bodyPr/>
          <a:lstStyle/>
          <a:p>
            <a:r>
              <a:rPr lang="en-GB" altLang="en-US"/>
              <a:t>Encoding categorical features</a:t>
            </a:r>
          </a:p>
        </p:txBody>
      </p:sp>
      <p:sp>
        <p:nvSpPr>
          <p:cNvPr id="77826" name="Content Placeholder 2">
            <a:extLst>
              <a:ext uri="{FF2B5EF4-FFF2-40B4-BE49-F238E27FC236}">
                <a16:creationId xmlns:a16="http://schemas.microsoft.com/office/drawing/2014/main" id="{F7D3130F-C486-CCE9-3FD7-238C8D056043}"/>
              </a:ext>
            </a:extLst>
          </p:cNvPr>
          <p:cNvSpPr>
            <a:spLocks noGrp="1"/>
          </p:cNvSpPr>
          <p:nvPr>
            <p:ph idx="1"/>
          </p:nvPr>
        </p:nvSpPr>
        <p:spPr/>
        <p:txBody>
          <a:bodyPr/>
          <a:lstStyle/>
          <a:p>
            <a:r>
              <a:rPr lang="en-GB" altLang="en-US" dirty="0"/>
              <a:t>By default, the number of values each feature can take is inferred automatically from the dataset. </a:t>
            </a:r>
          </a:p>
          <a:p>
            <a:r>
              <a:rPr lang="en-GB" altLang="en-US" dirty="0"/>
              <a:t>It is possible to specify this explicitly using the parameter </a:t>
            </a:r>
            <a:r>
              <a:rPr lang="en-GB" altLang="en-US" i="1" dirty="0" err="1"/>
              <a:t>n_values</a:t>
            </a:r>
            <a:r>
              <a:rPr lang="en-GB" altLang="en-US" dirty="0"/>
              <a:t>. </a:t>
            </a:r>
          </a:p>
          <a:p>
            <a:r>
              <a:rPr lang="en-GB" altLang="en-US" dirty="0"/>
              <a:t>For example, if there are two genders, three possible continents and four web browsers in our dataset. Then, we fit the estimator and transform a data point. </a:t>
            </a:r>
          </a:p>
          <a:p>
            <a:r>
              <a:rPr lang="en-GB" altLang="en-US" dirty="0"/>
              <a:t>In the result, the first two numbers encode the gender, the next set of three numbers is the continent and the last four are the web browser.</a:t>
            </a:r>
          </a:p>
        </p:txBody>
      </p:sp>
      <p:sp>
        <p:nvSpPr>
          <p:cNvPr id="77827" name="Slide Number Placeholder 3">
            <a:extLst>
              <a:ext uri="{FF2B5EF4-FFF2-40B4-BE49-F238E27FC236}">
                <a16:creationId xmlns:a16="http://schemas.microsoft.com/office/drawing/2014/main" id="{A79024C0-4F1E-A899-4C13-861B56051CD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889589C-EA68-AD4E-A157-215A216D1069}" type="slidenum">
              <a:rPr lang="en-GB" altLang="en-US" sz="1000">
                <a:latin typeface="Helvetica Neue" panose="02000503000000020004" pitchFamily="2" charset="0"/>
                <a:ea typeface="Helvetica Neue" panose="02000503000000020004" pitchFamily="2" charset="0"/>
              </a:rPr>
              <a:pPr/>
              <a:t>44</a:t>
            </a:fld>
            <a:endParaRPr lang="en-GB" altLang="en-US" sz="1000">
              <a:latin typeface="Helvetica Neue" panose="02000503000000020004" pitchFamily="2" charset="0"/>
              <a:ea typeface="Helvetica Neue" panose="02000503000000020004" pitchFamily="2"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le 1">
            <a:extLst>
              <a:ext uri="{FF2B5EF4-FFF2-40B4-BE49-F238E27FC236}">
                <a16:creationId xmlns:a16="http://schemas.microsoft.com/office/drawing/2014/main" id="{1D74FC43-22E6-9AE2-E8AC-9B3D9560D952}"/>
              </a:ext>
            </a:extLst>
          </p:cNvPr>
          <p:cNvSpPr>
            <a:spLocks noGrp="1"/>
          </p:cNvSpPr>
          <p:nvPr>
            <p:ph type="title"/>
          </p:nvPr>
        </p:nvSpPr>
        <p:spPr/>
        <p:txBody>
          <a:bodyPr/>
          <a:lstStyle/>
          <a:p>
            <a:r>
              <a:rPr lang="en-GB" altLang="en-US" i="1"/>
              <a:t>OneHotEncoder</a:t>
            </a:r>
            <a:endParaRPr lang="en-GB" altLang="en-US"/>
          </a:p>
        </p:txBody>
      </p:sp>
      <p:sp>
        <p:nvSpPr>
          <p:cNvPr id="78850" name="Content Placeholder 2">
            <a:extLst>
              <a:ext uri="{FF2B5EF4-FFF2-40B4-BE49-F238E27FC236}">
                <a16:creationId xmlns:a16="http://schemas.microsoft.com/office/drawing/2014/main" id="{88D33F33-D560-9546-C920-4847FDFDF246}"/>
              </a:ext>
            </a:extLst>
          </p:cNvPr>
          <p:cNvSpPr>
            <a:spLocks noGrp="1"/>
          </p:cNvSpPr>
          <p:nvPr>
            <p:ph idx="1"/>
          </p:nvPr>
        </p:nvSpPr>
        <p:spPr/>
        <p:txBody>
          <a:bodyPr/>
          <a:lstStyle/>
          <a:p>
            <a:r>
              <a:rPr lang="en-GB" altLang="en-US"/>
              <a:t>The input to this transformer should be a matrix of integers, denoting the values taken on by categorical (discrete) features. </a:t>
            </a:r>
          </a:p>
          <a:p>
            <a:r>
              <a:rPr lang="en-GB" altLang="en-US"/>
              <a:t>The output will be a sparse matrix where each column corresponds to one possible value of one feature. </a:t>
            </a:r>
          </a:p>
          <a:p>
            <a:r>
              <a:rPr lang="en-GB" altLang="en-US"/>
              <a:t>It is assumed that input features take on values in the range [0, n_values).</a:t>
            </a:r>
          </a:p>
          <a:p>
            <a:r>
              <a:rPr lang="en-GB" altLang="en-US"/>
              <a:t>This encoding is needed for feeding categorical data to many scikit-learn estimators, notably linear models and SVMs with the standard kernels.</a:t>
            </a:r>
          </a:p>
        </p:txBody>
      </p:sp>
      <p:sp>
        <p:nvSpPr>
          <p:cNvPr id="78851" name="Slide Number Placeholder 3">
            <a:extLst>
              <a:ext uri="{FF2B5EF4-FFF2-40B4-BE49-F238E27FC236}">
                <a16:creationId xmlns:a16="http://schemas.microsoft.com/office/drawing/2014/main" id="{BDEFD773-F125-12CE-1201-0ED3453F6E4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2C7C229-F6B7-E540-9B3F-A76D0646C823}" type="slidenum">
              <a:rPr lang="en-GB" altLang="en-US" sz="1000">
                <a:latin typeface="Helvetica Neue" panose="02000503000000020004" pitchFamily="2" charset="0"/>
                <a:ea typeface="Helvetica Neue" panose="02000503000000020004" pitchFamily="2" charset="0"/>
              </a:rPr>
              <a:pPr/>
              <a:t>45</a:t>
            </a:fld>
            <a:endParaRPr lang="en-GB" altLang="en-US" sz="1000">
              <a:latin typeface="Helvetica Neue" panose="02000503000000020004" pitchFamily="2" charset="0"/>
              <a:ea typeface="Helvetica Neue" panose="02000503000000020004" pitchFamily="2"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a:extLst>
              <a:ext uri="{FF2B5EF4-FFF2-40B4-BE49-F238E27FC236}">
                <a16:creationId xmlns:a16="http://schemas.microsoft.com/office/drawing/2014/main" id="{06673340-A930-8192-1AF8-10BEE3103CB3}"/>
              </a:ext>
            </a:extLst>
          </p:cNvPr>
          <p:cNvSpPr>
            <a:spLocks noGrp="1"/>
          </p:cNvSpPr>
          <p:nvPr>
            <p:ph type="title"/>
          </p:nvPr>
        </p:nvSpPr>
        <p:spPr/>
        <p:txBody>
          <a:bodyPr/>
          <a:lstStyle/>
          <a:p>
            <a:r>
              <a:rPr lang="en-GB" altLang="en-US" dirty="0" err="1">
                <a:latin typeface="Gill Sans MT" panose="020B0502020104020203" pitchFamily="34" charset="77"/>
                <a:ea typeface="ＭＳ Ｐゴシック" panose="020B0600070205080204" pitchFamily="34" charset="-128"/>
              </a:rPr>
              <a:t>OneHotEncoder</a:t>
            </a:r>
            <a:r>
              <a:rPr lang="en-GB" altLang="en-US" dirty="0">
                <a:latin typeface="Gill Sans MT" panose="020B0502020104020203" pitchFamily="34" charset="77"/>
                <a:ea typeface="ＭＳ Ｐゴシック" panose="020B0600070205080204" pitchFamily="34" charset="-128"/>
              </a:rPr>
              <a:t>- example</a:t>
            </a:r>
          </a:p>
        </p:txBody>
      </p:sp>
      <p:sp>
        <p:nvSpPr>
          <p:cNvPr id="80899" name="Slide Number Placeholder 3">
            <a:extLst>
              <a:ext uri="{FF2B5EF4-FFF2-40B4-BE49-F238E27FC236}">
                <a16:creationId xmlns:a16="http://schemas.microsoft.com/office/drawing/2014/main" id="{A99D7240-9F0D-CB18-5A3C-A6C46D3358F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F911C52-8CAA-024E-BA85-8804BA2E4A98}" type="slidenum">
              <a:rPr lang="en-GB" altLang="en-US" sz="1000">
                <a:latin typeface="Gill Sans MT" panose="020B0502020104020203" pitchFamily="34" charset="77"/>
              </a:rPr>
              <a:pPr/>
              <a:t>46</a:t>
            </a:fld>
            <a:endParaRPr lang="en-GB" altLang="en-US" sz="1000">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63EF16D1-F0E9-2F78-1227-E672345F65B9}"/>
                  </a:ext>
                </a:extLst>
              </p14:cNvPr>
              <p14:cNvContentPartPr/>
              <p14:nvPr/>
            </p14:nvContentPartPr>
            <p14:xfrm>
              <a:off x="962280" y="146880"/>
              <a:ext cx="8870760" cy="5703120"/>
            </p14:xfrm>
          </p:contentPart>
        </mc:Choice>
        <mc:Fallback>
          <p:pic>
            <p:nvPicPr>
              <p:cNvPr id="2" name="Ink 1">
                <a:extLst>
                  <a:ext uri="{FF2B5EF4-FFF2-40B4-BE49-F238E27FC236}">
                    <a16:creationId xmlns:a16="http://schemas.microsoft.com/office/drawing/2014/main" id="{63EF16D1-F0E9-2F78-1227-E672345F65B9}"/>
                  </a:ext>
                </a:extLst>
              </p:cNvPr>
              <p:cNvPicPr/>
              <p:nvPr/>
            </p:nvPicPr>
            <p:blipFill>
              <a:blip r:embed="rId3"/>
              <a:stretch>
                <a:fillRect/>
              </a:stretch>
            </p:blipFill>
            <p:spPr>
              <a:xfrm>
                <a:off x="952920" y="137520"/>
                <a:ext cx="8889480" cy="57218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5B34800B-6E6D-E710-94FC-2E4AD09F95E1}"/>
                  </a:ext>
                </a:extLst>
              </p14:cNvPr>
              <p14:cNvContentPartPr/>
              <p14:nvPr/>
            </p14:nvContentPartPr>
            <p14:xfrm>
              <a:off x="5942520" y="1348560"/>
              <a:ext cx="6249600" cy="5304240"/>
            </p14:xfrm>
          </p:contentPart>
        </mc:Choice>
        <mc:Fallback>
          <p:pic>
            <p:nvPicPr>
              <p:cNvPr id="3" name="Ink 2">
                <a:extLst>
                  <a:ext uri="{FF2B5EF4-FFF2-40B4-BE49-F238E27FC236}">
                    <a16:creationId xmlns:a16="http://schemas.microsoft.com/office/drawing/2014/main" id="{5B34800B-6E6D-E710-94FC-2E4AD09F95E1}"/>
                  </a:ext>
                </a:extLst>
              </p:cNvPr>
              <p:cNvPicPr/>
              <p:nvPr/>
            </p:nvPicPr>
            <p:blipFill>
              <a:blip r:embed="rId5"/>
              <a:stretch>
                <a:fillRect/>
              </a:stretch>
            </p:blipFill>
            <p:spPr>
              <a:xfrm>
                <a:off x="5933160" y="1339200"/>
                <a:ext cx="6268320" cy="5322960"/>
              </a:xfrm>
              <a:prstGeom prst="rect">
                <a:avLst/>
              </a:prstGeom>
            </p:spPr>
          </p:pic>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a:extLst>
              <a:ext uri="{FF2B5EF4-FFF2-40B4-BE49-F238E27FC236}">
                <a16:creationId xmlns:a16="http://schemas.microsoft.com/office/drawing/2014/main" id="{57FADD76-ED2F-31C5-B49D-14B6172F440E}"/>
              </a:ext>
            </a:extLst>
          </p:cNvPr>
          <p:cNvSpPr>
            <a:spLocks noGrp="1"/>
          </p:cNvSpPr>
          <p:nvPr>
            <p:ph type="title"/>
          </p:nvPr>
        </p:nvSpPr>
        <p:spPr/>
        <p:txBody>
          <a:bodyPr/>
          <a:lstStyle/>
          <a:p>
            <a:r>
              <a:rPr lang="en-GB" altLang="en-US"/>
              <a:t>Imputation of missing values</a:t>
            </a:r>
          </a:p>
        </p:txBody>
      </p:sp>
      <p:sp>
        <p:nvSpPr>
          <p:cNvPr id="83970" name="Content Placeholder 2">
            <a:extLst>
              <a:ext uri="{FF2B5EF4-FFF2-40B4-BE49-F238E27FC236}">
                <a16:creationId xmlns:a16="http://schemas.microsoft.com/office/drawing/2014/main" id="{5D5F993D-679C-856F-9328-4B8694C9AED1}"/>
              </a:ext>
            </a:extLst>
          </p:cNvPr>
          <p:cNvSpPr>
            <a:spLocks noGrp="1"/>
          </p:cNvSpPr>
          <p:nvPr>
            <p:ph idx="1"/>
          </p:nvPr>
        </p:nvSpPr>
        <p:spPr/>
        <p:txBody>
          <a:bodyPr/>
          <a:lstStyle/>
          <a:p>
            <a:r>
              <a:rPr lang="en-GB" altLang="en-US" dirty="0"/>
              <a:t>For various reasons, many real-world datasets contain missing values, often encoded as blanks, NA or other placeholders.</a:t>
            </a:r>
          </a:p>
          <a:p>
            <a:r>
              <a:rPr lang="en-GB" altLang="en-US" dirty="0"/>
              <a:t>Such datasets, however, are incompatible with scikit-learn estimators, which assume that all values in an array are numerical and that all have and hold meaning. </a:t>
            </a:r>
          </a:p>
          <a:p>
            <a:r>
              <a:rPr lang="en-GB" altLang="en-US" dirty="0"/>
              <a:t>A basic strategy to use incomplete datasets is to discard entire rows and/or columns containing missing values.</a:t>
            </a:r>
          </a:p>
          <a:p>
            <a:r>
              <a:rPr lang="en-GB" altLang="en-US" dirty="0"/>
              <a:t>However, this comes at the price of losing data which may be valuable (even though incomplete). </a:t>
            </a:r>
          </a:p>
          <a:p>
            <a:r>
              <a:rPr lang="en-GB" altLang="en-US" dirty="0"/>
              <a:t>A better strategy is to impute the missing values, i.e., to infer them from the known part of the data.</a:t>
            </a:r>
          </a:p>
        </p:txBody>
      </p:sp>
      <p:sp>
        <p:nvSpPr>
          <p:cNvPr id="83971" name="Slide Number Placeholder 3">
            <a:extLst>
              <a:ext uri="{FF2B5EF4-FFF2-40B4-BE49-F238E27FC236}">
                <a16:creationId xmlns:a16="http://schemas.microsoft.com/office/drawing/2014/main" id="{9CC00278-04A5-063C-7113-98033131C85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FF67C09-9FB4-B443-A510-36D46351B78D}" type="slidenum">
              <a:rPr lang="en-GB" altLang="en-US" sz="1000">
                <a:latin typeface="Helvetica Neue" panose="02000503000000020004" pitchFamily="2" charset="0"/>
                <a:ea typeface="Helvetica Neue" panose="02000503000000020004" pitchFamily="2" charset="0"/>
              </a:rPr>
              <a:pPr/>
              <a:t>47</a:t>
            </a:fld>
            <a:endParaRPr lang="en-GB" altLang="en-US" sz="1000">
              <a:latin typeface="Helvetica Neue" panose="02000503000000020004" pitchFamily="2" charset="0"/>
              <a:ea typeface="Helvetica Neue" panose="02000503000000020004" pitchFamily="2" charset="0"/>
            </a:endParaRP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A8A5F7B6-E7F5-68CC-F13B-5F4EC17FE311}"/>
                  </a:ext>
                </a:extLst>
              </p14:cNvPr>
              <p14:cNvContentPartPr/>
              <p14:nvPr/>
            </p14:nvContentPartPr>
            <p14:xfrm>
              <a:off x="4839480" y="5379480"/>
              <a:ext cx="5239080" cy="1233360"/>
            </p14:xfrm>
          </p:contentPart>
        </mc:Choice>
        <mc:Fallback>
          <p:pic>
            <p:nvPicPr>
              <p:cNvPr id="2" name="Ink 1">
                <a:extLst>
                  <a:ext uri="{FF2B5EF4-FFF2-40B4-BE49-F238E27FC236}">
                    <a16:creationId xmlns:a16="http://schemas.microsoft.com/office/drawing/2014/main" id="{A8A5F7B6-E7F5-68CC-F13B-5F4EC17FE311}"/>
                  </a:ext>
                </a:extLst>
              </p:cNvPr>
              <p:cNvPicPr/>
              <p:nvPr/>
            </p:nvPicPr>
            <p:blipFill>
              <a:blip r:embed="rId3"/>
              <a:stretch>
                <a:fillRect/>
              </a:stretch>
            </p:blipFill>
            <p:spPr>
              <a:xfrm>
                <a:off x="4830120" y="5370120"/>
                <a:ext cx="5257800" cy="1252080"/>
              </a:xfrm>
              <a:prstGeom prst="rect">
                <a:avLst/>
              </a:prstGeom>
            </p:spPr>
          </p:pic>
        </mc:Fallback>
      </mc:AlternateContent>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a:extLst>
              <a:ext uri="{FF2B5EF4-FFF2-40B4-BE49-F238E27FC236}">
                <a16:creationId xmlns:a16="http://schemas.microsoft.com/office/drawing/2014/main" id="{3FB38711-FF5A-3C80-2149-BC584C72F209}"/>
              </a:ext>
            </a:extLst>
          </p:cNvPr>
          <p:cNvSpPr>
            <a:spLocks noGrp="1"/>
          </p:cNvSpPr>
          <p:nvPr>
            <p:ph type="title"/>
          </p:nvPr>
        </p:nvSpPr>
        <p:spPr/>
        <p:txBody>
          <a:bodyPr/>
          <a:lstStyle/>
          <a:p>
            <a:r>
              <a:rPr lang="en-GB" altLang="en-US" dirty="0"/>
              <a:t>The </a:t>
            </a:r>
            <a:r>
              <a:rPr lang="en-GB" altLang="en-US" i="1" dirty="0"/>
              <a:t>Imputer</a:t>
            </a:r>
            <a:r>
              <a:rPr lang="en-GB" altLang="en-US" dirty="0"/>
              <a:t> class (in Python) </a:t>
            </a:r>
          </a:p>
        </p:txBody>
      </p:sp>
      <p:sp>
        <p:nvSpPr>
          <p:cNvPr id="84994" name="Content Placeholder 2">
            <a:extLst>
              <a:ext uri="{FF2B5EF4-FFF2-40B4-BE49-F238E27FC236}">
                <a16:creationId xmlns:a16="http://schemas.microsoft.com/office/drawing/2014/main" id="{6ECFA517-A6E8-96EB-E352-0C4393699D82}"/>
              </a:ext>
            </a:extLst>
          </p:cNvPr>
          <p:cNvSpPr>
            <a:spLocks noGrp="1"/>
          </p:cNvSpPr>
          <p:nvPr>
            <p:ph idx="1"/>
          </p:nvPr>
        </p:nvSpPr>
        <p:spPr/>
        <p:txBody>
          <a:bodyPr/>
          <a:lstStyle/>
          <a:p>
            <a:r>
              <a:rPr lang="en-GB" altLang="en-US" dirty="0"/>
              <a:t>The </a:t>
            </a:r>
            <a:r>
              <a:rPr lang="en-GB" altLang="en-US" i="1" dirty="0"/>
              <a:t>Imputer</a:t>
            </a:r>
            <a:r>
              <a:rPr lang="en-GB" altLang="en-US" dirty="0"/>
              <a:t> class provides basic strategies for imputing missing values, either using the mean, the median or the most frequent value of the row or column in which the missing values are located. </a:t>
            </a:r>
          </a:p>
          <a:p>
            <a:r>
              <a:rPr lang="en-GB" altLang="en-US" dirty="0"/>
              <a:t>This class also allows for different missing values encodings.</a:t>
            </a:r>
          </a:p>
          <a:p>
            <a:pPr marL="0" indent="0">
              <a:buNone/>
            </a:pPr>
            <a:endParaRPr lang="en-GB" altLang="en-US" dirty="0"/>
          </a:p>
          <a:p>
            <a:r>
              <a:rPr lang="en-GB" altLang="en-US" b="1" dirty="0"/>
              <a:t>strategy</a:t>
            </a:r>
            <a:r>
              <a:rPr lang="en-GB" altLang="en-US" dirty="0"/>
              <a:t>: string, optional (default=</a:t>
            </a:r>
            <a:r>
              <a:rPr lang="en-GB" altLang="en-GB" dirty="0"/>
              <a:t>”</a:t>
            </a:r>
            <a:r>
              <a:rPr lang="en-GB" altLang="en-US" dirty="0"/>
              <a:t>mean</a:t>
            </a:r>
            <a:r>
              <a:rPr lang="en-GB" altLang="en-GB" dirty="0"/>
              <a:t>”</a:t>
            </a:r>
            <a:r>
              <a:rPr lang="en-GB" altLang="en-US" dirty="0"/>
              <a:t>)</a:t>
            </a:r>
          </a:p>
          <a:p>
            <a:r>
              <a:rPr lang="en-GB" altLang="en-US" dirty="0"/>
              <a:t>The imputation strategy.</a:t>
            </a:r>
          </a:p>
          <a:p>
            <a:pPr lvl="1"/>
            <a:r>
              <a:rPr lang="en-GB" altLang="en-US" dirty="0"/>
              <a:t>If </a:t>
            </a:r>
            <a:r>
              <a:rPr lang="en-GB" altLang="en-GB" dirty="0"/>
              <a:t>“</a:t>
            </a:r>
            <a:r>
              <a:rPr lang="en-GB" altLang="ja-JP" i="1" dirty="0"/>
              <a:t>mean</a:t>
            </a:r>
            <a:r>
              <a:rPr lang="en-GB" altLang="en-GB" dirty="0"/>
              <a:t>”</a:t>
            </a:r>
            <a:r>
              <a:rPr lang="en-GB" altLang="ja-JP" dirty="0"/>
              <a:t>, then replace missing values using the mean along the axis.</a:t>
            </a:r>
          </a:p>
          <a:p>
            <a:pPr lvl="1"/>
            <a:r>
              <a:rPr lang="en-GB" altLang="en-US" dirty="0"/>
              <a:t>If </a:t>
            </a:r>
            <a:r>
              <a:rPr lang="en-GB" altLang="en-GB" dirty="0"/>
              <a:t>“</a:t>
            </a:r>
            <a:r>
              <a:rPr lang="en-GB" altLang="ja-JP" i="1" dirty="0"/>
              <a:t>median</a:t>
            </a:r>
            <a:r>
              <a:rPr lang="en-GB" altLang="en-GB" dirty="0"/>
              <a:t>”</a:t>
            </a:r>
            <a:r>
              <a:rPr lang="en-GB" altLang="ja-JP" dirty="0"/>
              <a:t>, then replace missing values using the median along the axis.</a:t>
            </a:r>
          </a:p>
          <a:p>
            <a:pPr lvl="1"/>
            <a:r>
              <a:rPr lang="en-GB" altLang="en-US" dirty="0"/>
              <a:t>If </a:t>
            </a:r>
            <a:r>
              <a:rPr lang="en-GB" altLang="en-GB" dirty="0"/>
              <a:t>“</a:t>
            </a:r>
            <a:r>
              <a:rPr lang="en-GB" altLang="ja-JP" i="1" dirty="0" err="1"/>
              <a:t>most_frequent</a:t>
            </a:r>
            <a:r>
              <a:rPr lang="en-GB" altLang="en-GB" dirty="0"/>
              <a:t>”</a:t>
            </a:r>
            <a:r>
              <a:rPr lang="en-GB" altLang="ja-JP" dirty="0"/>
              <a:t>, then replace missing using the most frequent value along the axis.	</a:t>
            </a:r>
          </a:p>
          <a:p>
            <a:endParaRPr lang="en-GB" altLang="en-US" dirty="0"/>
          </a:p>
        </p:txBody>
      </p:sp>
      <p:sp>
        <p:nvSpPr>
          <p:cNvPr id="84995" name="Slide Number Placeholder 3">
            <a:extLst>
              <a:ext uri="{FF2B5EF4-FFF2-40B4-BE49-F238E27FC236}">
                <a16:creationId xmlns:a16="http://schemas.microsoft.com/office/drawing/2014/main" id="{CEE5B112-F7CF-2D36-363B-A6C67649DD9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5EB08B8-574E-5D4B-8EDD-91975BD9A160}" type="slidenum">
              <a:rPr lang="en-GB" altLang="en-US" sz="1000">
                <a:latin typeface="Helvetica Neue" panose="02000503000000020004" pitchFamily="2" charset="0"/>
                <a:ea typeface="Helvetica Neue" panose="02000503000000020004" pitchFamily="2" charset="0"/>
              </a:rPr>
              <a:pPr/>
              <a:t>48</a:t>
            </a:fld>
            <a:endParaRPr lang="en-GB" altLang="en-US" sz="1000">
              <a:latin typeface="Helvetica Neue" panose="02000503000000020004" pitchFamily="2" charset="0"/>
              <a:ea typeface="Helvetica Neue" panose="02000503000000020004" pitchFamily="2" charset="0"/>
            </a:endParaRP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FF4A7B3F-17F7-A8A2-4065-42CCDEEDECCA}"/>
                  </a:ext>
                </a:extLst>
              </p14:cNvPr>
              <p14:cNvContentPartPr/>
              <p14:nvPr/>
            </p14:nvContentPartPr>
            <p14:xfrm>
              <a:off x="1110960" y="834120"/>
              <a:ext cx="1835280" cy="114480"/>
            </p14:xfrm>
          </p:contentPart>
        </mc:Choice>
        <mc:Fallback>
          <p:pic>
            <p:nvPicPr>
              <p:cNvPr id="2" name="Ink 1">
                <a:extLst>
                  <a:ext uri="{FF2B5EF4-FFF2-40B4-BE49-F238E27FC236}">
                    <a16:creationId xmlns:a16="http://schemas.microsoft.com/office/drawing/2014/main" id="{FF4A7B3F-17F7-A8A2-4065-42CCDEEDECCA}"/>
                  </a:ext>
                </a:extLst>
              </p:cNvPr>
              <p:cNvPicPr/>
              <p:nvPr/>
            </p:nvPicPr>
            <p:blipFill>
              <a:blip r:embed="rId3"/>
              <a:stretch>
                <a:fillRect/>
              </a:stretch>
            </p:blipFill>
            <p:spPr>
              <a:xfrm>
                <a:off x="1101600" y="824760"/>
                <a:ext cx="1854000" cy="133200"/>
              </a:xfrm>
              <a:prstGeom prst="rect">
                <a:avLst/>
              </a:prstGeom>
            </p:spPr>
          </p:pic>
        </mc:Fallback>
      </mc:AlternateContent>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D82DD-BA97-969F-A34F-E117A320A124}"/>
              </a:ext>
            </a:extLst>
          </p:cNvPr>
          <p:cNvSpPr>
            <a:spLocks noGrp="1"/>
          </p:cNvSpPr>
          <p:nvPr>
            <p:ph type="title"/>
          </p:nvPr>
        </p:nvSpPr>
        <p:spPr/>
        <p:txBody>
          <a:bodyPr/>
          <a:lstStyle/>
          <a:p>
            <a:r>
              <a:rPr lang="en-GB" dirty="0"/>
              <a:t>Data imputation</a:t>
            </a:r>
          </a:p>
        </p:txBody>
      </p:sp>
      <p:sp>
        <p:nvSpPr>
          <p:cNvPr id="3" name="Content Placeholder 2">
            <a:extLst>
              <a:ext uri="{FF2B5EF4-FFF2-40B4-BE49-F238E27FC236}">
                <a16:creationId xmlns:a16="http://schemas.microsoft.com/office/drawing/2014/main" id="{4F084ECA-1EAB-4270-A0E5-826001E8650C}"/>
              </a:ext>
            </a:extLst>
          </p:cNvPr>
          <p:cNvSpPr>
            <a:spLocks noGrp="1"/>
          </p:cNvSpPr>
          <p:nvPr>
            <p:ph idx="1"/>
          </p:nvPr>
        </p:nvSpPr>
        <p:spPr/>
        <p:txBody>
          <a:bodyPr/>
          <a:lstStyle/>
          <a:p>
            <a:r>
              <a:rPr lang="en-GB" altLang="en-US" dirty="0"/>
              <a:t>There are obviously other more sophisticated imputation techniques. </a:t>
            </a:r>
          </a:p>
          <a:p>
            <a:r>
              <a:rPr lang="en-GB" dirty="0"/>
              <a:t>However, the most important consideration is knowing the data, application context, and the techniques and solutions that would be more relevant to the given data/context and those that won’t add more bias to the data. </a:t>
            </a:r>
          </a:p>
        </p:txBody>
      </p:sp>
      <p:sp>
        <p:nvSpPr>
          <p:cNvPr id="4" name="Slide Number Placeholder 3">
            <a:extLst>
              <a:ext uri="{FF2B5EF4-FFF2-40B4-BE49-F238E27FC236}">
                <a16:creationId xmlns:a16="http://schemas.microsoft.com/office/drawing/2014/main" id="{59EE2A1D-1094-26DB-698A-E726D3E1F81D}"/>
              </a:ext>
            </a:extLst>
          </p:cNvPr>
          <p:cNvSpPr>
            <a:spLocks noGrp="1"/>
          </p:cNvSpPr>
          <p:nvPr>
            <p:ph type="sldNum" sz="quarter" idx="12"/>
          </p:nvPr>
        </p:nvSpPr>
        <p:spPr/>
        <p:txBody>
          <a:bodyPr/>
          <a:lstStyle/>
          <a:p>
            <a:fld id="{44E22EE9-B8A0-0641-9265-052CFE9B95A7}" type="slidenum">
              <a:rPr lang="en-GB" altLang="en-US" smtClean="0"/>
              <a:pPr/>
              <a:t>49</a:t>
            </a:fld>
            <a:endParaRPr lang="en-GB" altLang="en-US" dirty="0"/>
          </a:p>
        </p:txBody>
      </p:sp>
    </p:spTree>
    <p:extLst>
      <p:ext uri="{BB962C8B-B14F-4D97-AF65-F5344CB8AC3E}">
        <p14:creationId xmlns:p14="http://schemas.microsoft.com/office/powerpoint/2010/main" val="3094883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CE938-5BE1-C4C7-DC8E-901F6D66D1CD}"/>
              </a:ext>
            </a:extLst>
          </p:cNvPr>
          <p:cNvSpPr>
            <a:spLocks noGrp="1"/>
          </p:cNvSpPr>
          <p:nvPr>
            <p:ph type="title"/>
          </p:nvPr>
        </p:nvSpPr>
        <p:spPr/>
        <p:txBody>
          <a:bodyPr/>
          <a:lstStyle/>
          <a:p>
            <a:r>
              <a:rPr lang="en-GB" dirty="0"/>
              <a:t>Reinforcement learning (RL)</a:t>
            </a:r>
          </a:p>
        </p:txBody>
      </p:sp>
      <p:sp>
        <p:nvSpPr>
          <p:cNvPr id="3" name="Slide Number Placeholder 2">
            <a:extLst>
              <a:ext uri="{FF2B5EF4-FFF2-40B4-BE49-F238E27FC236}">
                <a16:creationId xmlns:a16="http://schemas.microsoft.com/office/drawing/2014/main" id="{434749DE-A2B9-F99E-8449-A04B7590F45A}"/>
              </a:ext>
            </a:extLst>
          </p:cNvPr>
          <p:cNvSpPr>
            <a:spLocks noGrp="1"/>
          </p:cNvSpPr>
          <p:nvPr>
            <p:ph type="sldNum" sz="quarter" idx="12"/>
          </p:nvPr>
        </p:nvSpPr>
        <p:spPr/>
        <p:txBody>
          <a:bodyPr/>
          <a:lstStyle/>
          <a:p>
            <a:fld id="{BB98F552-A29D-2D4E-8192-F20670493719}" type="slidenum">
              <a:rPr lang="en-GB" altLang="en-US" smtClean="0"/>
              <a:pPr/>
              <a:t>5</a:t>
            </a:fld>
            <a:endParaRPr lang="en-GB" altLang="en-US" dirty="0"/>
          </a:p>
        </p:txBody>
      </p:sp>
      <p:pic>
        <p:nvPicPr>
          <p:cNvPr id="2050" name="Picture 2" descr="A diagram of a computer program&#10;&#10;Description automatically generated">
            <a:extLst>
              <a:ext uri="{FF2B5EF4-FFF2-40B4-BE49-F238E27FC236}">
                <a16:creationId xmlns:a16="http://schemas.microsoft.com/office/drawing/2014/main" id="{577D72EC-A704-4D11-FD3E-BE6CB68FC5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2518" y="1960038"/>
            <a:ext cx="9461242" cy="33639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C942B16-A501-B443-E84E-A6A4223814F3}"/>
              </a:ext>
            </a:extLst>
          </p:cNvPr>
          <p:cNvSpPr txBox="1"/>
          <p:nvPr/>
        </p:nvSpPr>
        <p:spPr>
          <a:xfrm>
            <a:off x="639136" y="6444477"/>
            <a:ext cx="5486400" cy="246221"/>
          </a:xfrm>
          <a:prstGeom prst="rect">
            <a:avLst/>
          </a:prstGeom>
          <a:noFill/>
        </p:spPr>
        <p:txBody>
          <a:bodyPr wrap="square">
            <a:spAutoFit/>
          </a:bodyPr>
          <a:lstStyle/>
          <a:p>
            <a:r>
              <a:rPr lang="en-GB" sz="1000" dirty="0">
                <a:latin typeface="Gill Sans MT" panose="020B0502020104020203" pitchFamily="34" charset="77"/>
                <a:ea typeface="Helvetica Neue" panose="02000503000000020004" pitchFamily="2" charset="0"/>
                <a:cs typeface="Arial" panose="020B0604020202020204" pitchFamily="34" charset="0"/>
              </a:rPr>
              <a:t>Source: Understanding Deep Learning, Simon J.D. Prince,  MIT Press. </a:t>
            </a:r>
            <a:endParaRPr lang="en-GB" sz="1000" dirty="0">
              <a:latin typeface="Gill Sans MT" panose="020B0502020104020203" pitchFamily="34" charset="77"/>
            </a:endParaRPr>
          </a:p>
        </p:txBody>
      </p:sp>
    </p:spTree>
    <p:extLst>
      <p:ext uri="{BB962C8B-B14F-4D97-AF65-F5344CB8AC3E}">
        <p14:creationId xmlns:p14="http://schemas.microsoft.com/office/powerpoint/2010/main" val="41684358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a:extLst>
              <a:ext uri="{FF2B5EF4-FFF2-40B4-BE49-F238E27FC236}">
                <a16:creationId xmlns:a16="http://schemas.microsoft.com/office/drawing/2014/main" id="{E8A5FFB7-D5FA-5BD7-3472-4C74EA31AEF4}"/>
              </a:ext>
            </a:extLst>
          </p:cNvPr>
          <p:cNvSpPr>
            <a:spLocks noGrp="1"/>
          </p:cNvSpPr>
          <p:nvPr>
            <p:ph type="title"/>
          </p:nvPr>
        </p:nvSpPr>
        <p:spPr/>
        <p:txBody>
          <a:bodyPr/>
          <a:lstStyle/>
          <a:p>
            <a:r>
              <a:rPr lang="en-GB" altLang="en-US"/>
              <a:t>Feature selection</a:t>
            </a:r>
          </a:p>
        </p:txBody>
      </p:sp>
      <p:sp>
        <p:nvSpPr>
          <p:cNvPr id="87042" name="Content Placeholder 2">
            <a:extLst>
              <a:ext uri="{FF2B5EF4-FFF2-40B4-BE49-F238E27FC236}">
                <a16:creationId xmlns:a16="http://schemas.microsoft.com/office/drawing/2014/main" id="{7B41B664-F123-9786-141D-531DB85153BA}"/>
              </a:ext>
            </a:extLst>
          </p:cNvPr>
          <p:cNvSpPr>
            <a:spLocks noGrp="1"/>
          </p:cNvSpPr>
          <p:nvPr>
            <p:ph idx="1"/>
          </p:nvPr>
        </p:nvSpPr>
        <p:spPr/>
        <p:txBody>
          <a:bodyPr/>
          <a:lstStyle/>
          <a:p>
            <a:r>
              <a:rPr lang="en-GB" altLang="en-US" dirty="0"/>
              <a:t>The classes in the </a:t>
            </a:r>
            <a:r>
              <a:rPr lang="en-GB" altLang="en-US" i="1" dirty="0" err="1"/>
              <a:t>sklearn.feature_selection</a:t>
            </a:r>
            <a:r>
              <a:rPr lang="en-GB" altLang="en-US" dirty="0"/>
              <a:t> module can be used for feature selection/dimensionality reduction on sample sets, either to improve estimators</a:t>
            </a:r>
            <a:r>
              <a:rPr lang="en-GB" altLang="en-GB" dirty="0"/>
              <a:t>’</a:t>
            </a:r>
            <a:r>
              <a:rPr lang="en-GB" altLang="en-US" dirty="0"/>
              <a:t> accuracy scores or to boost their performance on very high-dimensional datasets.</a:t>
            </a:r>
          </a:p>
        </p:txBody>
      </p:sp>
      <p:sp>
        <p:nvSpPr>
          <p:cNvPr id="87043" name="Slide Number Placeholder 3">
            <a:extLst>
              <a:ext uri="{FF2B5EF4-FFF2-40B4-BE49-F238E27FC236}">
                <a16:creationId xmlns:a16="http://schemas.microsoft.com/office/drawing/2014/main" id="{D4FDB4CB-4816-E83B-26B8-020BEE31E79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A7B1F69-175A-5146-B485-F821E17E01A7}" type="slidenum">
              <a:rPr lang="en-GB" altLang="en-US" sz="1000">
                <a:latin typeface="Helvetica Neue" panose="02000503000000020004" pitchFamily="2" charset="0"/>
                <a:ea typeface="Helvetica Neue" panose="02000503000000020004" pitchFamily="2" charset="0"/>
              </a:rPr>
              <a:pPr/>
              <a:t>50</a:t>
            </a:fld>
            <a:endParaRPr lang="en-GB" altLang="en-US" sz="1000">
              <a:latin typeface="Helvetica Neue" panose="02000503000000020004" pitchFamily="2" charset="0"/>
              <a:ea typeface="Helvetica Neue" panose="02000503000000020004" pitchFamily="2" charset="0"/>
            </a:endParaRP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BD3760E0-B30D-D30E-6A58-C4E5A21C9B5C}"/>
                  </a:ext>
                </a:extLst>
              </p14:cNvPr>
              <p14:cNvContentPartPr/>
              <p14:nvPr/>
            </p14:nvContentPartPr>
            <p14:xfrm>
              <a:off x="3931560" y="1694160"/>
              <a:ext cx="2358360" cy="72000"/>
            </p14:xfrm>
          </p:contentPart>
        </mc:Choice>
        <mc:Fallback>
          <p:pic>
            <p:nvPicPr>
              <p:cNvPr id="2" name="Ink 1">
                <a:extLst>
                  <a:ext uri="{FF2B5EF4-FFF2-40B4-BE49-F238E27FC236}">
                    <a16:creationId xmlns:a16="http://schemas.microsoft.com/office/drawing/2014/main" id="{BD3760E0-B30D-D30E-6A58-C4E5A21C9B5C}"/>
                  </a:ext>
                </a:extLst>
              </p:cNvPr>
              <p:cNvPicPr/>
              <p:nvPr/>
            </p:nvPicPr>
            <p:blipFill>
              <a:blip r:embed="rId3"/>
              <a:stretch>
                <a:fillRect/>
              </a:stretch>
            </p:blipFill>
            <p:spPr>
              <a:xfrm>
                <a:off x="3922200" y="1684800"/>
                <a:ext cx="2377080" cy="90720"/>
              </a:xfrm>
              <a:prstGeom prst="rect">
                <a:avLst/>
              </a:prstGeom>
            </p:spPr>
          </p:pic>
        </mc:Fallback>
      </mc:AlternateContent>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a:extLst>
              <a:ext uri="{FF2B5EF4-FFF2-40B4-BE49-F238E27FC236}">
                <a16:creationId xmlns:a16="http://schemas.microsoft.com/office/drawing/2014/main" id="{DC048EDF-1899-AAF3-FF21-3B690A455D9E}"/>
              </a:ext>
            </a:extLst>
          </p:cNvPr>
          <p:cNvSpPr>
            <a:spLocks noGrp="1"/>
          </p:cNvSpPr>
          <p:nvPr>
            <p:ph type="title"/>
          </p:nvPr>
        </p:nvSpPr>
        <p:spPr/>
        <p:txBody>
          <a:bodyPr/>
          <a:lstStyle/>
          <a:p>
            <a:r>
              <a:rPr lang="en-GB" altLang="en-US" dirty="0"/>
              <a:t>Removing features with low variance</a:t>
            </a:r>
          </a:p>
        </p:txBody>
      </p:sp>
      <p:sp>
        <p:nvSpPr>
          <p:cNvPr id="88066" name="Content Placeholder 2">
            <a:extLst>
              <a:ext uri="{FF2B5EF4-FFF2-40B4-BE49-F238E27FC236}">
                <a16:creationId xmlns:a16="http://schemas.microsoft.com/office/drawing/2014/main" id="{06096C34-0D84-D384-8D6E-015072C306B1}"/>
              </a:ext>
            </a:extLst>
          </p:cNvPr>
          <p:cNvSpPr>
            <a:spLocks noGrp="1"/>
          </p:cNvSpPr>
          <p:nvPr>
            <p:ph idx="1"/>
          </p:nvPr>
        </p:nvSpPr>
        <p:spPr/>
        <p:txBody>
          <a:bodyPr/>
          <a:lstStyle/>
          <a:p>
            <a:r>
              <a:rPr lang="en-GB" altLang="en-US" i="1" dirty="0" err="1"/>
              <a:t>VarianceThreshold</a:t>
            </a:r>
            <a:r>
              <a:rPr lang="en-GB" altLang="en-US" dirty="0"/>
              <a:t> is a simple baseline approach to feature selection. </a:t>
            </a:r>
          </a:p>
          <a:p>
            <a:r>
              <a:rPr lang="en-GB" altLang="en-US" dirty="0"/>
              <a:t>It removes all features whose variance doesn</a:t>
            </a:r>
            <a:r>
              <a:rPr lang="en-GB" altLang="en-GB" dirty="0"/>
              <a:t>’</a:t>
            </a:r>
            <a:r>
              <a:rPr lang="en-GB" altLang="en-US" dirty="0"/>
              <a:t>t meet some threshold. By default, it removes all zero-variance features, i.e. features that have the same value in all samples.</a:t>
            </a:r>
          </a:p>
          <a:p>
            <a:endParaRPr lang="en-GB" altLang="en-US" dirty="0"/>
          </a:p>
          <a:p>
            <a:r>
              <a:rPr lang="en-GB" altLang="en-US" dirty="0"/>
              <a:t>There are several other methods/techniques and models for feature selection. We will/have studied some of those in this series. </a:t>
            </a:r>
          </a:p>
        </p:txBody>
      </p:sp>
      <p:sp>
        <p:nvSpPr>
          <p:cNvPr id="88067" name="Slide Number Placeholder 3">
            <a:extLst>
              <a:ext uri="{FF2B5EF4-FFF2-40B4-BE49-F238E27FC236}">
                <a16:creationId xmlns:a16="http://schemas.microsoft.com/office/drawing/2014/main" id="{B52143E0-BB14-FB47-9208-633F4F53CD3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12AE97E-DB6B-9041-819B-5BD64C5A0BF2}" type="slidenum">
              <a:rPr lang="en-GB" altLang="en-US" sz="1000">
                <a:latin typeface="Helvetica Neue" panose="02000503000000020004" pitchFamily="2" charset="0"/>
                <a:ea typeface="Helvetica Neue" panose="02000503000000020004" pitchFamily="2" charset="0"/>
              </a:rPr>
              <a:pPr/>
              <a:t>51</a:t>
            </a:fld>
            <a:endParaRPr lang="en-GB" altLang="en-US" sz="1000">
              <a:latin typeface="Helvetica Neue" panose="02000503000000020004" pitchFamily="2" charset="0"/>
              <a:ea typeface="Helvetica Neue" panose="02000503000000020004" pitchFamily="2" charset="0"/>
            </a:endParaRP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40F71A41-7A7F-5F09-0B30-CE2CF85A4131}"/>
                  </a:ext>
                </a:extLst>
              </p14:cNvPr>
              <p14:cNvContentPartPr/>
              <p14:nvPr/>
            </p14:nvContentPartPr>
            <p14:xfrm>
              <a:off x="1433160" y="1709280"/>
              <a:ext cx="952560" cy="195120"/>
            </p14:xfrm>
          </p:contentPart>
        </mc:Choice>
        <mc:Fallback>
          <p:pic>
            <p:nvPicPr>
              <p:cNvPr id="2" name="Ink 1">
                <a:extLst>
                  <a:ext uri="{FF2B5EF4-FFF2-40B4-BE49-F238E27FC236}">
                    <a16:creationId xmlns:a16="http://schemas.microsoft.com/office/drawing/2014/main" id="{40F71A41-7A7F-5F09-0B30-CE2CF85A4131}"/>
                  </a:ext>
                </a:extLst>
              </p:cNvPr>
              <p:cNvPicPr/>
              <p:nvPr/>
            </p:nvPicPr>
            <p:blipFill>
              <a:blip r:embed="rId3"/>
              <a:stretch>
                <a:fillRect/>
              </a:stretch>
            </p:blipFill>
            <p:spPr>
              <a:xfrm>
                <a:off x="1423800" y="1699920"/>
                <a:ext cx="971280" cy="213840"/>
              </a:xfrm>
              <a:prstGeom prst="rect">
                <a:avLst/>
              </a:prstGeom>
            </p:spPr>
          </p:pic>
        </mc:Fallback>
      </mc:AlternateContent>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B9BA85C-FFCD-E0FA-3850-6FE6E4B7DD67}"/>
              </a:ext>
            </a:extLst>
          </p:cNvPr>
          <p:cNvSpPr>
            <a:spLocks noGrp="1"/>
          </p:cNvSpPr>
          <p:nvPr>
            <p:ph type="body" idx="1"/>
          </p:nvPr>
        </p:nvSpPr>
        <p:spPr>
          <a:xfrm>
            <a:off x="1257062" y="2046447"/>
            <a:ext cx="9326880" cy="1500187"/>
          </a:xfrm>
        </p:spPr>
        <p:txBody>
          <a:bodyPr/>
          <a:lstStyle/>
          <a:p>
            <a:r>
              <a:rPr lang="en-GB" sz="2880" dirty="0">
                <a:solidFill>
                  <a:srgbClr val="003D7D"/>
                </a:solidFill>
              </a:rPr>
              <a:t>Some of the topics that we didn’t cover in this module</a:t>
            </a:r>
          </a:p>
          <a:p>
            <a:endParaRPr lang="en-GB" sz="2880" dirty="0">
              <a:solidFill>
                <a:srgbClr val="003D7D"/>
              </a:solidFill>
            </a:endParaRPr>
          </a:p>
          <a:p>
            <a:r>
              <a:rPr lang="en-GB" sz="2400" dirty="0">
                <a:solidFill>
                  <a:srgbClr val="003D7D"/>
                </a:solidFill>
              </a:rPr>
              <a:t>(some of these will be covered in the optional series in March/April)</a:t>
            </a:r>
          </a:p>
          <a:p>
            <a:endParaRPr lang="en-GB" sz="2880" dirty="0">
              <a:solidFill>
                <a:srgbClr val="003D7D"/>
              </a:solidFill>
            </a:endParaRPr>
          </a:p>
        </p:txBody>
      </p:sp>
      <p:sp>
        <p:nvSpPr>
          <p:cNvPr id="4" name="Slide Number Placeholder 3">
            <a:extLst>
              <a:ext uri="{FF2B5EF4-FFF2-40B4-BE49-F238E27FC236}">
                <a16:creationId xmlns:a16="http://schemas.microsoft.com/office/drawing/2014/main" id="{B018252F-77DA-F023-1055-75F528B8DDA8}"/>
              </a:ext>
            </a:extLst>
          </p:cNvPr>
          <p:cNvSpPr>
            <a:spLocks noGrp="1"/>
          </p:cNvSpPr>
          <p:nvPr>
            <p:ph type="sldNum" sz="quarter" idx="12"/>
          </p:nvPr>
        </p:nvSpPr>
        <p:spPr/>
        <p:txBody>
          <a:bodyPr/>
          <a:lstStyle/>
          <a:p>
            <a:fld id="{9834D1D5-66F3-7D4D-9A3F-F24FEF0D885E}" type="slidenum">
              <a:rPr lang="en-GB" altLang="en-US" smtClean="0"/>
              <a:pPr/>
              <a:t>52</a:t>
            </a:fld>
            <a:endParaRPr lang="en-GB" altLang="en-US" dirty="0"/>
          </a:p>
        </p:txBody>
      </p:sp>
    </p:spTree>
    <p:extLst>
      <p:ext uri="{BB962C8B-B14F-4D97-AF65-F5344CB8AC3E}">
        <p14:creationId xmlns:p14="http://schemas.microsoft.com/office/powerpoint/2010/main" val="21839926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FBC7F-58F1-9AD6-166F-886BBAEB7F81}"/>
              </a:ext>
            </a:extLst>
          </p:cNvPr>
          <p:cNvSpPr>
            <a:spLocks noGrp="1"/>
          </p:cNvSpPr>
          <p:nvPr>
            <p:ph type="title"/>
          </p:nvPr>
        </p:nvSpPr>
        <p:spPr/>
        <p:txBody>
          <a:bodyPr/>
          <a:lstStyle/>
          <a:p>
            <a:r>
              <a:rPr lang="en-GB" dirty="0"/>
              <a:t>Diffusion models* </a:t>
            </a:r>
          </a:p>
        </p:txBody>
      </p:sp>
      <p:sp>
        <p:nvSpPr>
          <p:cNvPr id="3" name="Slide Number Placeholder 2">
            <a:extLst>
              <a:ext uri="{FF2B5EF4-FFF2-40B4-BE49-F238E27FC236}">
                <a16:creationId xmlns:a16="http://schemas.microsoft.com/office/drawing/2014/main" id="{17A05BEF-882B-4391-6CC8-DFBA405179C0}"/>
              </a:ext>
            </a:extLst>
          </p:cNvPr>
          <p:cNvSpPr>
            <a:spLocks noGrp="1"/>
          </p:cNvSpPr>
          <p:nvPr>
            <p:ph type="sldNum" sz="quarter" idx="12"/>
          </p:nvPr>
        </p:nvSpPr>
        <p:spPr/>
        <p:txBody>
          <a:bodyPr/>
          <a:lstStyle/>
          <a:p>
            <a:fld id="{BB98F552-A29D-2D4E-8192-F20670493719}" type="slidenum">
              <a:rPr lang="en-GB" altLang="en-US" smtClean="0"/>
              <a:pPr/>
              <a:t>53</a:t>
            </a:fld>
            <a:endParaRPr lang="en-GB" altLang="en-US" dirty="0"/>
          </a:p>
        </p:txBody>
      </p:sp>
      <p:pic>
        <p:nvPicPr>
          <p:cNvPr id="3074" name="Picture 2" descr="A diagram of a bird&#10;&#10;Description automatically generated">
            <a:extLst>
              <a:ext uri="{FF2B5EF4-FFF2-40B4-BE49-F238E27FC236}">
                <a16:creationId xmlns:a16="http://schemas.microsoft.com/office/drawing/2014/main" id="{8887C2FF-C4CD-4871-1429-02200A248C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0419" y="1537725"/>
            <a:ext cx="9391162" cy="37825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F97CAC1-E7C1-F551-8A2F-F6853D65D598}"/>
              </a:ext>
            </a:extLst>
          </p:cNvPr>
          <p:cNvSpPr txBox="1"/>
          <p:nvPr/>
        </p:nvSpPr>
        <p:spPr>
          <a:xfrm>
            <a:off x="911424" y="6381751"/>
            <a:ext cx="5486400" cy="246221"/>
          </a:xfrm>
          <a:prstGeom prst="rect">
            <a:avLst/>
          </a:prstGeom>
          <a:noFill/>
        </p:spPr>
        <p:txBody>
          <a:bodyPr wrap="square">
            <a:spAutoFit/>
          </a:bodyPr>
          <a:lstStyle/>
          <a:p>
            <a:r>
              <a:rPr lang="en-GB" sz="1000" dirty="0">
                <a:latin typeface="Gill Sans MT" panose="020B0502020104020203" pitchFamily="34" charset="77"/>
                <a:ea typeface="Helvetica Neue" panose="02000503000000020004" pitchFamily="2" charset="0"/>
                <a:cs typeface="Arial" panose="020B0604020202020204" pitchFamily="34" charset="0"/>
              </a:rPr>
              <a:t>Source: Understanding Deep Learning, Simon J.D. Prince,  MIT Press. </a:t>
            </a:r>
            <a:endParaRPr lang="en-GB" sz="1000" dirty="0">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7E585EA2-0FCE-A5A8-B37E-DA8A57AC61B8}"/>
                  </a:ext>
                </a:extLst>
              </p14:cNvPr>
              <p14:cNvContentPartPr/>
              <p14:nvPr/>
            </p14:nvContentPartPr>
            <p14:xfrm>
              <a:off x="1123920" y="880200"/>
              <a:ext cx="10200240" cy="5707080"/>
            </p14:xfrm>
          </p:contentPart>
        </mc:Choice>
        <mc:Fallback>
          <p:pic>
            <p:nvPicPr>
              <p:cNvPr id="4" name="Ink 3">
                <a:extLst>
                  <a:ext uri="{FF2B5EF4-FFF2-40B4-BE49-F238E27FC236}">
                    <a16:creationId xmlns:a16="http://schemas.microsoft.com/office/drawing/2014/main" id="{7E585EA2-0FCE-A5A8-B37E-DA8A57AC61B8}"/>
                  </a:ext>
                </a:extLst>
              </p:cNvPr>
              <p:cNvPicPr/>
              <p:nvPr/>
            </p:nvPicPr>
            <p:blipFill>
              <a:blip r:embed="rId4"/>
              <a:stretch>
                <a:fillRect/>
              </a:stretch>
            </p:blipFill>
            <p:spPr>
              <a:xfrm>
                <a:off x="1114560" y="870840"/>
                <a:ext cx="10218960" cy="5725800"/>
              </a:xfrm>
              <a:prstGeom prst="rect">
                <a:avLst/>
              </a:prstGeom>
            </p:spPr>
          </p:pic>
        </mc:Fallback>
      </mc:AlternateContent>
    </p:spTree>
    <p:extLst>
      <p:ext uri="{BB962C8B-B14F-4D97-AF65-F5344CB8AC3E}">
        <p14:creationId xmlns:p14="http://schemas.microsoft.com/office/powerpoint/2010/main" val="21385900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A41C-932C-8245-BE3E-BC26EDC324C1}"/>
              </a:ext>
            </a:extLst>
          </p:cNvPr>
          <p:cNvSpPr>
            <a:spLocks noGrp="1"/>
          </p:cNvSpPr>
          <p:nvPr>
            <p:ph type="title"/>
          </p:nvPr>
        </p:nvSpPr>
        <p:spPr/>
        <p:txBody>
          <a:bodyPr/>
          <a:lstStyle/>
          <a:p>
            <a:r>
              <a:rPr lang="en-GB" dirty="0"/>
              <a:t>Adversarial Examples</a:t>
            </a:r>
          </a:p>
        </p:txBody>
      </p:sp>
      <p:sp>
        <p:nvSpPr>
          <p:cNvPr id="9" name="Content Placeholder 8">
            <a:extLst>
              <a:ext uri="{FF2B5EF4-FFF2-40B4-BE49-F238E27FC236}">
                <a16:creationId xmlns:a16="http://schemas.microsoft.com/office/drawing/2014/main" id="{8780D761-FD85-4646-A79C-F423A4A93207}"/>
              </a:ext>
            </a:extLst>
          </p:cNvPr>
          <p:cNvSpPr>
            <a:spLocks noGrp="1"/>
          </p:cNvSpPr>
          <p:nvPr>
            <p:ph idx="1"/>
          </p:nvPr>
        </p:nvSpPr>
        <p:spPr/>
        <p:txBody>
          <a:bodyPr/>
          <a:lstStyle/>
          <a:p>
            <a:r>
              <a:rPr lang="en-GB" dirty="0"/>
              <a:t>Can we change one pixel in an image to deceive a machine learning model? </a:t>
            </a:r>
          </a:p>
        </p:txBody>
      </p:sp>
      <p:sp>
        <p:nvSpPr>
          <p:cNvPr id="4" name="Slide Number Placeholder 3">
            <a:extLst>
              <a:ext uri="{FF2B5EF4-FFF2-40B4-BE49-F238E27FC236}">
                <a16:creationId xmlns:a16="http://schemas.microsoft.com/office/drawing/2014/main" id="{45A1A44A-F58A-6348-ADBC-CC1FF8222B9B}"/>
              </a:ext>
            </a:extLst>
          </p:cNvPr>
          <p:cNvSpPr>
            <a:spLocks noGrp="1"/>
          </p:cNvSpPr>
          <p:nvPr>
            <p:ph type="sldNum" sz="quarter" idx="12"/>
          </p:nvPr>
        </p:nvSpPr>
        <p:spPr/>
        <p:txBody>
          <a:bodyPr/>
          <a:lstStyle/>
          <a:p>
            <a:fld id="{44E22EE9-B8A0-0641-9265-052CFE9B95A7}" type="slidenum">
              <a:rPr lang="en-GB" altLang="en-US" smtClean="0"/>
              <a:pPr/>
              <a:t>54</a:t>
            </a:fld>
            <a:endParaRPr lang="en-GB" altLang="en-US"/>
          </a:p>
        </p:txBody>
      </p:sp>
      <p:pic>
        <p:nvPicPr>
          <p:cNvPr id="7" name="Picture 6" descr="A picture containing chart&#10;&#10;Description automatically generated">
            <a:extLst>
              <a:ext uri="{FF2B5EF4-FFF2-40B4-BE49-F238E27FC236}">
                <a16:creationId xmlns:a16="http://schemas.microsoft.com/office/drawing/2014/main" id="{3058C09B-7A2D-AB47-BD96-AD9C49E47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632" y="2420889"/>
            <a:ext cx="6236148" cy="2921620"/>
          </a:xfrm>
          <a:prstGeom prst="rect">
            <a:avLst/>
          </a:prstGeom>
        </p:spPr>
      </p:pic>
      <p:sp>
        <p:nvSpPr>
          <p:cNvPr id="8" name="TextBox 7">
            <a:extLst>
              <a:ext uri="{FF2B5EF4-FFF2-40B4-BE49-F238E27FC236}">
                <a16:creationId xmlns:a16="http://schemas.microsoft.com/office/drawing/2014/main" id="{978914E0-4BB1-2540-8624-2382BD125FB9}"/>
              </a:ext>
            </a:extLst>
          </p:cNvPr>
          <p:cNvSpPr txBox="1"/>
          <p:nvPr/>
        </p:nvSpPr>
        <p:spPr>
          <a:xfrm>
            <a:off x="983432" y="6035746"/>
            <a:ext cx="6365845" cy="707886"/>
          </a:xfrm>
          <a:prstGeom prst="rect">
            <a:avLst/>
          </a:prstGeom>
          <a:noFill/>
        </p:spPr>
        <p:txBody>
          <a:bodyPr wrap="none" rtlCol="0">
            <a:spAutoFit/>
          </a:bodyPr>
          <a:lstStyle/>
          <a:p>
            <a:r>
              <a:rPr lang="en-GB" sz="1000" dirty="0">
                <a:latin typeface="Gill Sans MT" panose="020B0502020104020203" pitchFamily="34" charset="77"/>
              </a:rPr>
              <a:t>Original paper: </a:t>
            </a:r>
            <a:r>
              <a:rPr lang="en-GB" sz="1000" i="1" dirty="0" err="1">
                <a:latin typeface="Gill Sans MT" panose="020B0502020104020203" pitchFamily="34" charset="77"/>
              </a:rPr>
              <a:t>Su</a:t>
            </a:r>
            <a:r>
              <a:rPr lang="en-GB" sz="1000" i="1" dirty="0">
                <a:latin typeface="Gill Sans MT" panose="020B0502020104020203" pitchFamily="34" charset="77"/>
              </a:rPr>
              <a:t>, Jiawei, Danilo Vasconcellos Vargas, and </a:t>
            </a:r>
            <a:r>
              <a:rPr lang="en-GB" sz="1000" i="1" dirty="0" err="1">
                <a:latin typeface="Gill Sans MT" panose="020B0502020104020203" pitchFamily="34" charset="77"/>
              </a:rPr>
              <a:t>Kouichi</a:t>
            </a:r>
            <a:r>
              <a:rPr lang="en-GB" sz="1000" i="1" dirty="0">
                <a:latin typeface="Gill Sans MT" panose="020B0502020104020203" pitchFamily="34" charset="77"/>
              </a:rPr>
              <a:t> Sakurai. "One pixel attack for fooling deep neural networks.</a:t>
            </a:r>
            <a:br>
              <a:rPr lang="en-GB" sz="1000" i="1" dirty="0">
                <a:latin typeface="Gill Sans MT" panose="020B0502020104020203" pitchFamily="34" charset="77"/>
              </a:rPr>
            </a:br>
            <a:r>
              <a:rPr lang="en-GB" sz="1000" i="1" dirty="0">
                <a:latin typeface="Gill Sans MT" panose="020B0502020104020203" pitchFamily="34" charset="77"/>
              </a:rPr>
              <a:t>"IEEE Transactions on Evolutionary Computation (2019)</a:t>
            </a:r>
          </a:p>
          <a:p>
            <a:endParaRPr lang="en-GB" sz="1000" dirty="0">
              <a:latin typeface="Gill Sans MT" panose="020B0502020104020203" pitchFamily="34" charset="77"/>
            </a:endParaRPr>
          </a:p>
          <a:p>
            <a:r>
              <a:rPr lang="en-GB" sz="1000" dirty="0">
                <a:latin typeface="Gill Sans MT" panose="020B0502020104020203" pitchFamily="34" charset="77"/>
              </a:rPr>
              <a:t>Image source: https://</a:t>
            </a:r>
            <a:r>
              <a:rPr lang="en-GB" sz="1000" dirty="0" err="1">
                <a:latin typeface="Gill Sans MT" panose="020B0502020104020203" pitchFamily="34" charset="77"/>
              </a:rPr>
              <a:t>christophm.github.io</a:t>
            </a:r>
            <a:r>
              <a:rPr lang="en-GB" sz="1000" dirty="0">
                <a:latin typeface="Gill Sans MT" panose="020B0502020104020203" pitchFamily="34" charset="77"/>
              </a:rPr>
              <a:t>/interpretable-ml-book/</a:t>
            </a:r>
            <a:r>
              <a:rPr lang="en-GB" sz="1000" dirty="0" err="1">
                <a:latin typeface="Gill Sans MT" panose="020B0502020104020203" pitchFamily="34" charset="77"/>
              </a:rPr>
              <a:t>adversarial.html</a:t>
            </a:r>
            <a:endParaRPr lang="en-GB" sz="1000" dirty="0">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8D6E7D26-7757-3D11-C133-3C4E993B5A24}"/>
                  </a:ext>
                </a:extLst>
              </p14:cNvPr>
              <p14:cNvContentPartPr/>
              <p14:nvPr/>
            </p14:nvContentPartPr>
            <p14:xfrm>
              <a:off x="609120" y="844560"/>
              <a:ext cx="6208920" cy="3557160"/>
            </p14:xfrm>
          </p:contentPart>
        </mc:Choice>
        <mc:Fallback>
          <p:pic>
            <p:nvPicPr>
              <p:cNvPr id="3" name="Ink 2">
                <a:extLst>
                  <a:ext uri="{FF2B5EF4-FFF2-40B4-BE49-F238E27FC236}">
                    <a16:creationId xmlns:a16="http://schemas.microsoft.com/office/drawing/2014/main" id="{8D6E7D26-7757-3D11-C133-3C4E993B5A24}"/>
                  </a:ext>
                </a:extLst>
              </p:cNvPr>
              <p:cNvPicPr/>
              <p:nvPr/>
            </p:nvPicPr>
            <p:blipFill>
              <a:blip r:embed="rId4"/>
              <a:stretch>
                <a:fillRect/>
              </a:stretch>
            </p:blipFill>
            <p:spPr>
              <a:xfrm>
                <a:off x="599760" y="835200"/>
                <a:ext cx="6227640" cy="3575880"/>
              </a:xfrm>
              <a:prstGeom prst="rect">
                <a:avLst/>
              </a:prstGeom>
            </p:spPr>
          </p:pic>
        </mc:Fallback>
      </mc:AlternateContent>
    </p:spTree>
    <p:extLst>
      <p:ext uri="{BB962C8B-B14F-4D97-AF65-F5344CB8AC3E}">
        <p14:creationId xmlns:p14="http://schemas.microsoft.com/office/powerpoint/2010/main" val="5351687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8ECBA-4D1E-4B44-8936-8D2131CD4577}"/>
              </a:ext>
            </a:extLst>
          </p:cNvPr>
          <p:cNvSpPr>
            <a:spLocks noGrp="1"/>
          </p:cNvSpPr>
          <p:nvPr>
            <p:ph type="title"/>
          </p:nvPr>
        </p:nvSpPr>
        <p:spPr/>
        <p:txBody>
          <a:bodyPr/>
          <a:lstStyle/>
          <a:p>
            <a:r>
              <a:rPr lang="en-GB" dirty="0"/>
              <a:t>A linear adversarial example*</a:t>
            </a:r>
          </a:p>
        </p:txBody>
      </p:sp>
      <p:sp>
        <p:nvSpPr>
          <p:cNvPr id="3" name="Content Placeholder 2">
            <a:extLst>
              <a:ext uri="{FF2B5EF4-FFF2-40B4-BE49-F238E27FC236}">
                <a16:creationId xmlns:a16="http://schemas.microsoft.com/office/drawing/2014/main" id="{BE7B7EE7-B0AE-1A4A-9435-DF452BD97325}"/>
              </a:ext>
            </a:extLst>
          </p:cNvPr>
          <p:cNvSpPr>
            <a:spLocks noGrp="1"/>
          </p:cNvSpPr>
          <p:nvPr>
            <p:ph idx="1"/>
          </p:nvPr>
        </p:nvSpPr>
        <p:spPr/>
        <p:txBody>
          <a:bodyPr/>
          <a:lstStyle/>
          <a:p>
            <a:r>
              <a:rPr lang="en-GB" dirty="0"/>
              <a:t>A demonstration of fast adversarial example generation applied to </a:t>
            </a:r>
            <a:r>
              <a:rPr lang="en-GB" dirty="0" err="1"/>
              <a:t>GoogLeNet</a:t>
            </a:r>
            <a:r>
              <a:rPr lang="en-GB" dirty="0"/>
              <a:t>(</a:t>
            </a:r>
            <a:r>
              <a:rPr lang="en-GB" dirty="0" err="1"/>
              <a:t>Szegedy</a:t>
            </a:r>
            <a:r>
              <a:rPr lang="en-GB" dirty="0"/>
              <a:t> et al., 2014) on ImageNet. </a:t>
            </a:r>
          </a:p>
          <a:p>
            <a:endParaRPr lang="en-GB" dirty="0"/>
          </a:p>
        </p:txBody>
      </p:sp>
      <p:sp>
        <p:nvSpPr>
          <p:cNvPr id="4" name="Slide Number Placeholder 3">
            <a:extLst>
              <a:ext uri="{FF2B5EF4-FFF2-40B4-BE49-F238E27FC236}">
                <a16:creationId xmlns:a16="http://schemas.microsoft.com/office/drawing/2014/main" id="{0E43D2F4-73DE-A64D-A10F-0BC6D5743FC4}"/>
              </a:ext>
            </a:extLst>
          </p:cNvPr>
          <p:cNvSpPr>
            <a:spLocks noGrp="1"/>
          </p:cNvSpPr>
          <p:nvPr>
            <p:ph type="sldNum" sz="quarter" idx="12"/>
          </p:nvPr>
        </p:nvSpPr>
        <p:spPr/>
        <p:txBody>
          <a:bodyPr/>
          <a:lstStyle/>
          <a:p>
            <a:fld id="{44E22EE9-B8A0-0641-9265-052CFE9B95A7}" type="slidenum">
              <a:rPr lang="en-GB" altLang="en-US" smtClean="0"/>
              <a:pPr/>
              <a:t>55</a:t>
            </a:fld>
            <a:endParaRPr lang="en-GB" altLang="en-US" dirty="0"/>
          </a:p>
        </p:txBody>
      </p:sp>
      <p:pic>
        <p:nvPicPr>
          <p:cNvPr id="6" name="Picture 5" descr="A collage of a panda&#10;&#10;Description automatically generated with low confidence">
            <a:extLst>
              <a:ext uri="{FF2B5EF4-FFF2-40B4-BE49-F238E27FC236}">
                <a16:creationId xmlns:a16="http://schemas.microsoft.com/office/drawing/2014/main" id="{A3674295-7D82-D341-8092-A510B991B4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577" y="2492896"/>
            <a:ext cx="7088656" cy="2880320"/>
          </a:xfrm>
          <a:prstGeom prst="rect">
            <a:avLst/>
          </a:prstGeom>
        </p:spPr>
      </p:pic>
      <p:sp>
        <p:nvSpPr>
          <p:cNvPr id="7" name="TextBox 6">
            <a:extLst>
              <a:ext uri="{FF2B5EF4-FFF2-40B4-BE49-F238E27FC236}">
                <a16:creationId xmlns:a16="http://schemas.microsoft.com/office/drawing/2014/main" id="{2EB34FC4-D631-FF4E-B8E9-05F666497E18}"/>
              </a:ext>
            </a:extLst>
          </p:cNvPr>
          <p:cNvSpPr txBox="1"/>
          <p:nvPr/>
        </p:nvSpPr>
        <p:spPr>
          <a:xfrm>
            <a:off x="911424" y="6381751"/>
            <a:ext cx="6417141" cy="400110"/>
          </a:xfrm>
          <a:prstGeom prst="rect">
            <a:avLst/>
          </a:prstGeom>
          <a:noFill/>
        </p:spPr>
        <p:txBody>
          <a:bodyPr wrap="none" rtlCol="0">
            <a:spAutoFit/>
          </a:bodyPr>
          <a:lstStyle/>
          <a:p>
            <a:r>
              <a:rPr lang="en-GB" sz="1000" dirty="0">
                <a:latin typeface="Gill Sans MT" panose="020B0502020104020203" pitchFamily="34" charset="77"/>
              </a:rPr>
              <a:t>Original paper: Explaining and Harnessing Adversarial Examples,  Ian J. Goodfellow, Jonathon </a:t>
            </a:r>
            <a:r>
              <a:rPr lang="en-GB" sz="1000" dirty="0" err="1">
                <a:latin typeface="Gill Sans MT" panose="020B0502020104020203" pitchFamily="34" charset="77"/>
              </a:rPr>
              <a:t>Shlens</a:t>
            </a:r>
            <a:r>
              <a:rPr lang="en-GB" sz="1000" dirty="0">
                <a:latin typeface="Gill Sans MT" panose="020B0502020104020203" pitchFamily="34" charset="77"/>
              </a:rPr>
              <a:t>, Christian </a:t>
            </a:r>
            <a:r>
              <a:rPr lang="en-GB" sz="1000" dirty="0" err="1">
                <a:latin typeface="Gill Sans MT" panose="020B0502020104020203" pitchFamily="34" charset="77"/>
              </a:rPr>
              <a:t>Szegedy</a:t>
            </a:r>
            <a:r>
              <a:rPr lang="en-GB" sz="1000" dirty="0">
                <a:latin typeface="Gill Sans MT" panose="020B0502020104020203" pitchFamily="34" charset="77"/>
              </a:rPr>
              <a:t>, </a:t>
            </a:r>
          </a:p>
          <a:p>
            <a:r>
              <a:rPr lang="en-GB" sz="1000" dirty="0">
                <a:latin typeface="Gill Sans MT" panose="020B0502020104020203" pitchFamily="34" charset="77"/>
              </a:rPr>
              <a:t>https://</a:t>
            </a:r>
            <a:r>
              <a:rPr lang="en-GB" sz="1000" dirty="0" err="1">
                <a:latin typeface="Gill Sans MT" panose="020B0502020104020203" pitchFamily="34" charset="77"/>
              </a:rPr>
              <a:t>arxiv.org</a:t>
            </a:r>
            <a:r>
              <a:rPr lang="en-GB" sz="1000" dirty="0">
                <a:latin typeface="Gill Sans MT" panose="020B0502020104020203" pitchFamily="34" charset="77"/>
              </a:rPr>
              <a:t>/abs/1412.6572</a:t>
            </a:r>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CBC3DEB6-EE40-D214-04AE-77899EC40DC1}"/>
                  </a:ext>
                </a:extLst>
              </p14:cNvPr>
              <p14:cNvContentPartPr/>
              <p14:nvPr/>
            </p14:nvContentPartPr>
            <p14:xfrm>
              <a:off x="1852920" y="2482200"/>
              <a:ext cx="7371000" cy="2635920"/>
            </p14:xfrm>
          </p:contentPart>
        </mc:Choice>
        <mc:Fallback>
          <p:pic>
            <p:nvPicPr>
              <p:cNvPr id="5" name="Ink 4">
                <a:extLst>
                  <a:ext uri="{FF2B5EF4-FFF2-40B4-BE49-F238E27FC236}">
                    <a16:creationId xmlns:a16="http://schemas.microsoft.com/office/drawing/2014/main" id="{CBC3DEB6-EE40-D214-04AE-77899EC40DC1}"/>
                  </a:ext>
                </a:extLst>
              </p:cNvPr>
              <p:cNvPicPr/>
              <p:nvPr/>
            </p:nvPicPr>
            <p:blipFill>
              <a:blip r:embed="rId4"/>
              <a:stretch>
                <a:fillRect/>
              </a:stretch>
            </p:blipFill>
            <p:spPr>
              <a:xfrm>
                <a:off x="1843560" y="2472840"/>
                <a:ext cx="7389720" cy="2654640"/>
              </a:xfrm>
              <a:prstGeom prst="rect">
                <a:avLst/>
              </a:prstGeom>
            </p:spPr>
          </p:pic>
        </mc:Fallback>
      </mc:AlternateContent>
    </p:spTree>
    <p:extLst>
      <p:ext uri="{BB962C8B-B14F-4D97-AF65-F5344CB8AC3E}">
        <p14:creationId xmlns:p14="http://schemas.microsoft.com/office/powerpoint/2010/main" val="26314156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D4B0E-EC4B-AF65-F5A6-6C77B84E688D}"/>
              </a:ext>
            </a:extLst>
          </p:cNvPr>
          <p:cNvSpPr>
            <a:spLocks noGrp="1"/>
          </p:cNvSpPr>
          <p:nvPr>
            <p:ph type="title"/>
          </p:nvPr>
        </p:nvSpPr>
        <p:spPr/>
        <p:txBody>
          <a:bodyPr/>
          <a:lstStyle/>
          <a:p>
            <a:r>
              <a:rPr lang="en-US" dirty="0"/>
              <a:t>If you have any questions </a:t>
            </a:r>
          </a:p>
        </p:txBody>
      </p:sp>
      <p:sp>
        <p:nvSpPr>
          <p:cNvPr id="3" name="Content Placeholder 2">
            <a:extLst>
              <a:ext uri="{FF2B5EF4-FFF2-40B4-BE49-F238E27FC236}">
                <a16:creationId xmlns:a16="http://schemas.microsoft.com/office/drawing/2014/main" id="{F37C2CD0-A4E6-0FCE-E04C-C1C1CB0C3E1D}"/>
              </a:ext>
            </a:extLst>
          </p:cNvPr>
          <p:cNvSpPr>
            <a:spLocks noGrp="1"/>
          </p:cNvSpPr>
          <p:nvPr>
            <p:ph idx="1"/>
          </p:nvPr>
        </p:nvSpPr>
        <p:spPr/>
        <p:txBody>
          <a:bodyPr/>
          <a:lstStyle/>
          <a:p>
            <a:r>
              <a:rPr lang="en-US" dirty="0"/>
              <a:t>Please feel free to arrange a meeting or email (p.barnaghi@imperial.ac.uk). </a:t>
            </a:r>
          </a:p>
          <a:p>
            <a:r>
              <a:rPr lang="en-US" dirty="0"/>
              <a:t>My office: 928, Sir Michael Uren Research Hub, White City Campus.</a:t>
            </a:r>
          </a:p>
          <a:p>
            <a:endParaRPr lang="en-US" dirty="0"/>
          </a:p>
        </p:txBody>
      </p:sp>
      <p:sp>
        <p:nvSpPr>
          <p:cNvPr id="4" name="Slide Number Placeholder 3">
            <a:extLst>
              <a:ext uri="{FF2B5EF4-FFF2-40B4-BE49-F238E27FC236}">
                <a16:creationId xmlns:a16="http://schemas.microsoft.com/office/drawing/2014/main" id="{5871F661-CD16-4A1E-EAB3-76CFDCC66AF4}"/>
              </a:ext>
            </a:extLst>
          </p:cNvPr>
          <p:cNvSpPr>
            <a:spLocks noGrp="1"/>
          </p:cNvSpPr>
          <p:nvPr>
            <p:ph type="sldNum" sz="quarter" idx="12"/>
          </p:nvPr>
        </p:nvSpPr>
        <p:spPr/>
        <p:txBody>
          <a:bodyPr/>
          <a:lstStyle/>
          <a:p>
            <a:fld id="{44E22EE9-B8A0-0641-9265-052CFE9B95A7}" type="slidenum">
              <a:rPr lang="en-GB" altLang="en-US" smtClean="0"/>
              <a:pPr/>
              <a:t>56</a:t>
            </a:fld>
            <a:endParaRPr lang="en-GB" altLang="en-US" dirty="0"/>
          </a:p>
        </p:txBody>
      </p:sp>
    </p:spTree>
    <p:extLst>
      <p:ext uri="{BB962C8B-B14F-4D97-AF65-F5344CB8AC3E}">
        <p14:creationId xmlns:p14="http://schemas.microsoft.com/office/powerpoint/2010/main" val="1262185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D4939-F675-AC8B-4D30-DDC477D2F5E8}"/>
              </a:ext>
            </a:extLst>
          </p:cNvPr>
          <p:cNvSpPr>
            <a:spLocks noGrp="1"/>
          </p:cNvSpPr>
          <p:nvPr>
            <p:ph type="title"/>
          </p:nvPr>
        </p:nvSpPr>
        <p:spPr/>
        <p:txBody>
          <a:bodyPr/>
          <a:lstStyle/>
          <a:p>
            <a:r>
              <a:rPr lang="en-GB" dirty="0"/>
              <a:t>Reinforcement learning</a:t>
            </a:r>
          </a:p>
        </p:txBody>
      </p:sp>
      <p:sp>
        <p:nvSpPr>
          <p:cNvPr id="3" name="Content Placeholder 2">
            <a:extLst>
              <a:ext uri="{FF2B5EF4-FFF2-40B4-BE49-F238E27FC236}">
                <a16:creationId xmlns:a16="http://schemas.microsoft.com/office/drawing/2014/main" id="{403121A0-EB9D-84CA-5F67-11331D909B1C}"/>
              </a:ext>
            </a:extLst>
          </p:cNvPr>
          <p:cNvSpPr>
            <a:spLocks noGrp="1"/>
          </p:cNvSpPr>
          <p:nvPr>
            <p:ph idx="1"/>
          </p:nvPr>
        </p:nvSpPr>
        <p:spPr/>
        <p:txBody>
          <a:bodyPr/>
          <a:lstStyle/>
          <a:p>
            <a:r>
              <a:rPr lang="en-GB" sz="2160" dirty="0"/>
              <a:t>Reinforcement learning methods address the problem of how to maximise future reward by mapping states in the environment to actions and are among the most widely used tools in AI research (</a:t>
            </a:r>
            <a:r>
              <a:rPr lang="en-GB" sz="2160" dirty="0">
                <a:solidFill>
                  <a:srgbClr val="2196D1"/>
                </a:solidFill>
              </a:rPr>
              <a:t>Sutton and </a:t>
            </a:r>
            <a:r>
              <a:rPr lang="en-GB" sz="2160" dirty="0" err="1">
                <a:solidFill>
                  <a:srgbClr val="2196D1"/>
                </a:solidFill>
              </a:rPr>
              <a:t>Barto</a:t>
            </a:r>
            <a:r>
              <a:rPr lang="en-GB" sz="2160" dirty="0">
                <a:solidFill>
                  <a:srgbClr val="2196D1"/>
                </a:solidFill>
              </a:rPr>
              <a:t>, 1998</a:t>
            </a:r>
            <a:r>
              <a:rPr lang="en-GB" sz="2160" dirty="0"/>
              <a:t>). </a:t>
            </a:r>
          </a:p>
          <a:p>
            <a:endParaRPr lang="en-GB" sz="2160" dirty="0"/>
          </a:p>
          <a:p>
            <a:r>
              <a:rPr lang="en-GB" sz="2160" dirty="0"/>
              <a:t>RL methods were originally inspired by research into animal learning. In particular, developing temporal-difference (TD) methods, a critical component of many RL models, was inextricably intertwined with research into animal behaviour in conditioning experiments. </a:t>
            </a:r>
          </a:p>
          <a:p>
            <a:endParaRPr lang="en-GB" sz="2160" dirty="0"/>
          </a:p>
          <a:p>
            <a:r>
              <a:rPr lang="en-GB" sz="2000" dirty="0"/>
              <a:t>Examples of neuroscience-informed RL models include TD methods and related techniques that have gone on to supply the core technology for recent advances in AI, ranging from robotic control (</a:t>
            </a:r>
            <a:r>
              <a:rPr lang="en-GB" sz="2000" dirty="0">
                <a:solidFill>
                  <a:srgbClr val="2196D1"/>
                </a:solidFill>
              </a:rPr>
              <a:t>Hafner and </a:t>
            </a:r>
            <a:r>
              <a:rPr lang="en-GB" sz="2000" dirty="0" err="1">
                <a:solidFill>
                  <a:srgbClr val="2196D1"/>
                </a:solidFill>
              </a:rPr>
              <a:t>Riedmiller</a:t>
            </a:r>
            <a:r>
              <a:rPr lang="en-GB" sz="2000" dirty="0">
                <a:solidFill>
                  <a:srgbClr val="2196D1"/>
                </a:solidFill>
              </a:rPr>
              <a:t>, 2011</a:t>
            </a:r>
            <a:r>
              <a:rPr lang="en-GB" sz="2000" dirty="0"/>
              <a:t>) to expert play in backgammon (</a:t>
            </a:r>
            <a:r>
              <a:rPr lang="en-GB" sz="2000" dirty="0" err="1">
                <a:solidFill>
                  <a:srgbClr val="2196D1"/>
                </a:solidFill>
              </a:rPr>
              <a:t>Tesauro</a:t>
            </a:r>
            <a:r>
              <a:rPr lang="en-GB" sz="2000" dirty="0">
                <a:solidFill>
                  <a:srgbClr val="2196D1"/>
                </a:solidFill>
              </a:rPr>
              <a:t>, 1995</a:t>
            </a:r>
            <a:r>
              <a:rPr lang="en-GB" sz="2000" dirty="0"/>
              <a:t>) and Go (</a:t>
            </a:r>
            <a:r>
              <a:rPr lang="en-GB" sz="2000" dirty="0">
                <a:solidFill>
                  <a:srgbClr val="2196D1"/>
                </a:solidFill>
              </a:rPr>
              <a:t>Silver </a:t>
            </a:r>
            <a:r>
              <a:rPr lang="en-GB" sz="2000" i="1" dirty="0">
                <a:solidFill>
                  <a:srgbClr val="2196D1"/>
                </a:solidFill>
              </a:rPr>
              <a:t>et al</a:t>
            </a:r>
            <a:r>
              <a:rPr lang="en-GB" sz="2000" dirty="0">
                <a:solidFill>
                  <a:srgbClr val="2196D1"/>
                </a:solidFill>
              </a:rPr>
              <a:t>., 2016</a:t>
            </a:r>
            <a:r>
              <a:rPr lang="en-GB" sz="2000" dirty="0"/>
              <a:t>), and protein structures, AlphaFold (</a:t>
            </a:r>
            <a:r>
              <a:rPr lang="en-GB" sz="2000" dirty="0">
                <a:solidFill>
                  <a:srgbClr val="2196D1"/>
                </a:solidFill>
              </a:rPr>
              <a:t>Jumper </a:t>
            </a:r>
            <a:r>
              <a:rPr lang="en-GB" sz="2000" i="1" dirty="0">
                <a:solidFill>
                  <a:srgbClr val="2196D1"/>
                </a:solidFill>
              </a:rPr>
              <a:t>et al</a:t>
            </a:r>
            <a:r>
              <a:rPr lang="en-GB" sz="2000" dirty="0">
                <a:solidFill>
                  <a:srgbClr val="2196D1"/>
                </a:solidFill>
              </a:rPr>
              <a:t>., 2021</a:t>
            </a:r>
            <a:r>
              <a:rPr lang="en-GB" sz="2000" dirty="0"/>
              <a:t>).</a:t>
            </a:r>
          </a:p>
          <a:p>
            <a:endParaRPr lang="en-GB" sz="2160" dirty="0"/>
          </a:p>
          <a:p>
            <a:endParaRPr lang="en-GB" dirty="0"/>
          </a:p>
          <a:p>
            <a:endParaRPr lang="en-GB" dirty="0"/>
          </a:p>
        </p:txBody>
      </p:sp>
      <p:sp>
        <p:nvSpPr>
          <p:cNvPr id="4" name="Slide Number Placeholder 3">
            <a:extLst>
              <a:ext uri="{FF2B5EF4-FFF2-40B4-BE49-F238E27FC236}">
                <a16:creationId xmlns:a16="http://schemas.microsoft.com/office/drawing/2014/main" id="{7779A1A0-7CF5-6092-11F7-4C4C748A8F72}"/>
              </a:ext>
            </a:extLst>
          </p:cNvPr>
          <p:cNvSpPr>
            <a:spLocks noGrp="1"/>
          </p:cNvSpPr>
          <p:nvPr>
            <p:ph type="sldNum" sz="quarter" idx="12"/>
          </p:nvPr>
        </p:nvSpPr>
        <p:spPr/>
        <p:txBody>
          <a:bodyPr/>
          <a:lstStyle/>
          <a:p>
            <a:fld id="{44E22EE9-B8A0-0641-9265-052CFE9B95A7}" type="slidenum">
              <a:rPr lang="en-GB" altLang="en-US" smtClean="0"/>
              <a:pPr/>
              <a:t>6</a:t>
            </a:fld>
            <a:endParaRPr lang="en-GB" altLang="en-US" dirty="0"/>
          </a:p>
        </p:txBody>
      </p:sp>
      <p:sp>
        <p:nvSpPr>
          <p:cNvPr id="6" name="TextBox 5">
            <a:extLst>
              <a:ext uri="{FF2B5EF4-FFF2-40B4-BE49-F238E27FC236}">
                <a16:creationId xmlns:a16="http://schemas.microsoft.com/office/drawing/2014/main" id="{E7CE849C-C972-667C-45D5-C6F85015469D}"/>
              </a:ext>
            </a:extLst>
          </p:cNvPr>
          <p:cNvSpPr txBox="1"/>
          <p:nvPr/>
        </p:nvSpPr>
        <p:spPr>
          <a:xfrm>
            <a:off x="609600" y="6389689"/>
            <a:ext cx="8468141" cy="246221"/>
          </a:xfrm>
          <a:prstGeom prst="rect">
            <a:avLst/>
          </a:prstGeom>
          <a:noFill/>
        </p:spPr>
        <p:txBody>
          <a:bodyPr wrap="square">
            <a:spAutoFit/>
          </a:bodyPr>
          <a:lstStyle/>
          <a:p>
            <a:r>
              <a:rPr lang="en-GB" sz="1000" dirty="0">
                <a:solidFill>
                  <a:srgbClr val="212121"/>
                </a:solidFill>
                <a:latin typeface="Gill Sans MT" panose="020B0502020104020203" pitchFamily="34" charset="77"/>
                <a:ea typeface="Helvetica Neue" panose="02000503000000020004" pitchFamily="2" charset="0"/>
                <a:cs typeface="Arial" panose="020B0604020202020204" pitchFamily="34" charset="0"/>
              </a:rPr>
              <a:t>Source: Hassabis D, Kumaran D, Summerfield C, </a:t>
            </a:r>
            <a:r>
              <a:rPr lang="en-GB" sz="1000" dirty="0" err="1">
                <a:solidFill>
                  <a:srgbClr val="212121"/>
                </a:solidFill>
                <a:latin typeface="Gill Sans MT" panose="020B0502020104020203" pitchFamily="34" charset="77"/>
                <a:ea typeface="Helvetica Neue" panose="02000503000000020004" pitchFamily="2" charset="0"/>
                <a:cs typeface="Arial" panose="020B0604020202020204" pitchFamily="34" charset="0"/>
              </a:rPr>
              <a:t>Botvinick</a:t>
            </a:r>
            <a:r>
              <a:rPr lang="en-GB" sz="1000" dirty="0">
                <a:solidFill>
                  <a:srgbClr val="212121"/>
                </a:solidFill>
                <a:latin typeface="Gill Sans MT" panose="020B0502020104020203" pitchFamily="34" charset="77"/>
                <a:ea typeface="Helvetica Neue" panose="02000503000000020004" pitchFamily="2" charset="0"/>
                <a:cs typeface="Arial" panose="020B0604020202020204" pitchFamily="34" charset="0"/>
              </a:rPr>
              <a:t> M. Neuroscience-Inspired Artificial Intelligence. Neuron. 2017</a:t>
            </a:r>
            <a:endParaRPr lang="en-GB" sz="1000" dirty="0">
              <a:latin typeface="Gill Sans MT" panose="020B0502020104020203" pitchFamily="34" charset="77"/>
              <a:ea typeface="Helvetica Neue" panose="02000503000000020004" pitchFamily="2"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0123DFB1-90D6-D230-3F70-CAC4E49B5C46}"/>
                  </a:ext>
                </a:extLst>
              </p14:cNvPr>
              <p14:cNvContentPartPr/>
              <p14:nvPr/>
            </p14:nvContentPartPr>
            <p14:xfrm>
              <a:off x="8564400" y="5604120"/>
              <a:ext cx="1722960" cy="72000"/>
            </p14:xfrm>
          </p:contentPart>
        </mc:Choice>
        <mc:Fallback xmlns="">
          <p:pic>
            <p:nvPicPr>
              <p:cNvPr id="5" name="Ink 4">
                <a:extLst>
                  <a:ext uri="{FF2B5EF4-FFF2-40B4-BE49-F238E27FC236}">
                    <a16:creationId xmlns:a16="http://schemas.microsoft.com/office/drawing/2014/main" id="{0123DFB1-90D6-D230-3F70-CAC4E49B5C46}"/>
                  </a:ext>
                </a:extLst>
              </p:cNvPr>
              <p:cNvPicPr/>
              <p:nvPr/>
            </p:nvPicPr>
            <p:blipFill>
              <a:blip r:embed="rId3"/>
              <a:stretch>
                <a:fillRect/>
              </a:stretch>
            </p:blipFill>
            <p:spPr>
              <a:xfrm>
                <a:off x="8555040" y="5594760"/>
                <a:ext cx="1741680" cy="90720"/>
              </a:xfrm>
              <a:prstGeom prst="rect">
                <a:avLst/>
              </a:prstGeom>
            </p:spPr>
          </p:pic>
        </mc:Fallback>
      </mc:AlternateContent>
    </p:spTree>
    <p:extLst>
      <p:ext uri="{BB962C8B-B14F-4D97-AF65-F5344CB8AC3E}">
        <p14:creationId xmlns:p14="http://schemas.microsoft.com/office/powerpoint/2010/main" val="2553144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624D4-2906-F72D-DB33-61F96837D4B3}"/>
              </a:ext>
            </a:extLst>
          </p:cNvPr>
          <p:cNvSpPr>
            <a:spLocks noGrp="1"/>
          </p:cNvSpPr>
          <p:nvPr>
            <p:ph type="title"/>
          </p:nvPr>
        </p:nvSpPr>
        <p:spPr/>
        <p:txBody>
          <a:bodyPr/>
          <a:lstStyle/>
          <a:p>
            <a:r>
              <a:rPr lang="en-GB" dirty="0"/>
              <a:t>Reinforcement learning in AlphaFold</a:t>
            </a:r>
          </a:p>
        </p:txBody>
      </p:sp>
      <p:sp>
        <p:nvSpPr>
          <p:cNvPr id="3" name="Content Placeholder 2">
            <a:extLst>
              <a:ext uri="{FF2B5EF4-FFF2-40B4-BE49-F238E27FC236}">
                <a16:creationId xmlns:a16="http://schemas.microsoft.com/office/drawing/2014/main" id="{F858B032-8843-B661-4DB4-D76443A09288}"/>
              </a:ext>
            </a:extLst>
          </p:cNvPr>
          <p:cNvSpPr>
            <a:spLocks noGrp="1"/>
          </p:cNvSpPr>
          <p:nvPr>
            <p:ph idx="1"/>
          </p:nvPr>
        </p:nvSpPr>
        <p:spPr>
          <a:xfrm>
            <a:off x="609600" y="1268414"/>
            <a:ext cx="6422504" cy="4968875"/>
          </a:xfrm>
        </p:spPr>
        <p:txBody>
          <a:bodyPr/>
          <a:lstStyle/>
          <a:p>
            <a:r>
              <a:rPr lang="en-GB" dirty="0"/>
              <a:t>Several components of AlphaFold's machine learning pipeline rely on supervised learning, such as predicting residue-residue distance and orientation from large datasets. </a:t>
            </a:r>
          </a:p>
          <a:p>
            <a:r>
              <a:rPr lang="en-GB" dirty="0"/>
              <a:t>However, reinforcement learning enhances predictions by providing feedback and implementing an iterative optimisation process. </a:t>
            </a:r>
          </a:p>
          <a:p>
            <a:pPr marL="0" indent="0">
              <a:buNone/>
            </a:pPr>
            <a:endParaRPr lang="en-GB" dirty="0"/>
          </a:p>
          <a:p>
            <a:endParaRPr lang="en-GB" dirty="0"/>
          </a:p>
        </p:txBody>
      </p:sp>
      <p:sp>
        <p:nvSpPr>
          <p:cNvPr id="4" name="Slide Number Placeholder 3">
            <a:extLst>
              <a:ext uri="{FF2B5EF4-FFF2-40B4-BE49-F238E27FC236}">
                <a16:creationId xmlns:a16="http://schemas.microsoft.com/office/drawing/2014/main" id="{94D1822E-3C2F-60CA-829A-11581E10276C}"/>
              </a:ext>
            </a:extLst>
          </p:cNvPr>
          <p:cNvSpPr>
            <a:spLocks noGrp="1"/>
          </p:cNvSpPr>
          <p:nvPr>
            <p:ph type="sldNum" sz="quarter" idx="12"/>
          </p:nvPr>
        </p:nvSpPr>
        <p:spPr/>
        <p:txBody>
          <a:bodyPr/>
          <a:lstStyle/>
          <a:p>
            <a:fld id="{44E22EE9-B8A0-0641-9265-052CFE9B95A7}" type="slidenum">
              <a:rPr lang="en-GB" altLang="en-US" smtClean="0"/>
              <a:pPr/>
              <a:t>7</a:t>
            </a:fld>
            <a:endParaRPr lang="en-GB" altLang="en-US" dirty="0"/>
          </a:p>
        </p:txBody>
      </p:sp>
      <p:pic>
        <p:nvPicPr>
          <p:cNvPr id="7" name="Picture 2">
            <a:extLst>
              <a:ext uri="{FF2B5EF4-FFF2-40B4-BE49-F238E27FC236}">
                <a16:creationId xmlns:a16="http://schemas.microsoft.com/office/drawing/2014/main" id="{27A0C53C-7814-7883-2078-4BC7D96A81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3928" y="692696"/>
            <a:ext cx="4248472" cy="555658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BDF96FE-8D7C-CE9A-7970-5F24943D8144}"/>
              </a:ext>
            </a:extLst>
          </p:cNvPr>
          <p:cNvSpPr txBox="1"/>
          <p:nvPr/>
        </p:nvSpPr>
        <p:spPr>
          <a:xfrm>
            <a:off x="609600" y="6351558"/>
            <a:ext cx="6098146" cy="400110"/>
          </a:xfrm>
          <a:prstGeom prst="rect">
            <a:avLst/>
          </a:prstGeom>
          <a:noFill/>
        </p:spPr>
        <p:txBody>
          <a:bodyPr wrap="square">
            <a:spAutoFit/>
          </a:bodyPr>
          <a:lstStyle/>
          <a:p>
            <a:r>
              <a:rPr lang="en-GB" sz="1000" b="0" i="0" u="none" strike="noStrike" dirty="0">
                <a:solidFill>
                  <a:srgbClr val="212121"/>
                </a:solidFill>
                <a:effectLst/>
                <a:latin typeface="Gill Sans MT" panose="020B0502020104020203" pitchFamily="34" charset="77"/>
              </a:rPr>
              <a:t>Image source: Altman RB. A Holy Grail - The Prediction of Protein Structure. N Engl J Med. 2023 Oct 12;389(15):1431-1434. </a:t>
            </a:r>
            <a:r>
              <a:rPr lang="en-GB" sz="1000" b="0" i="0" u="none" strike="noStrike" dirty="0" err="1">
                <a:solidFill>
                  <a:srgbClr val="212121"/>
                </a:solidFill>
                <a:effectLst/>
                <a:latin typeface="Gill Sans MT" panose="020B0502020104020203" pitchFamily="34" charset="77"/>
              </a:rPr>
              <a:t>doi</a:t>
            </a:r>
            <a:r>
              <a:rPr lang="en-GB" sz="1000" b="0" i="0" u="none" strike="noStrike" dirty="0">
                <a:solidFill>
                  <a:srgbClr val="212121"/>
                </a:solidFill>
                <a:effectLst/>
                <a:latin typeface="Gill Sans MT" panose="020B0502020104020203" pitchFamily="34" charset="77"/>
              </a:rPr>
              <a:t>: 10.1056/NEJMcibr2307735. </a:t>
            </a:r>
            <a:endParaRPr lang="en-GB" sz="1000" dirty="0">
              <a:latin typeface="Gill Sans MT" panose="020B0502020104020203" pitchFamily="34" charset="77"/>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36B20111-B345-813E-C72A-90ABD73A80D9}"/>
                  </a:ext>
                </a:extLst>
              </p14:cNvPr>
              <p14:cNvContentPartPr/>
              <p14:nvPr/>
            </p14:nvContentPartPr>
            <p14:xfrm>
              <a:off x="6802560" y="1622520"/>
              <a:ext cx="474120" cy="3475440"/>
            </p14:xfrm>
          </p:contentPart>
        </mc:Choice>
        <mc:Fallback xmlns="">
          <p:pic>
            <p:nvPicPr>
              <p:cNvPr id="5" name="Ink 4">
                <a:extLst>
                  <a:ext uri="{FF2B5EF4-FFF2-40B4-BE49-F238E27FC236}">
                    <a16:creationId xmlns:a16="http://schemas.microsoft.com/office/drawing/2014/main" id="{36B20111-B345-813E-C72A-90ABD73A80D9}"/>
                  </a:ext>
                </a:extLst>
              </p:cNvPr>
              <p:cNvPicPr/>
              <p:nvPr/>
            </p:nvPicPr>
            <p:blipFill>
              <a:blip r:embed="rId4"/>
              <a:stretch>
                <a:fillRect/>
              </a:stretch>
            </p:blipFill>
            <p:spPr>
              <a:xfrm>
                <a:off x="6793200" y="1613160"/>
                <a:ext cx="492840" cy="3494160"/>
              </a:xfrm>
              <a:prstGeom prst="rect">
                <a:avLst/>
              </a:prstGeom>
            </p:spPr>
          </p:pic>
        </mc:Fallback>
      </mc:AlternateContent>
    </p:spTree>
    <p:extLst>
      <p:ext uri="{BB962C8B-B14F-4D97-AF65-F5344CB8AC3E}">
        <p14:creationId xmlns:p14="http://schemas.microsoft.com/office/powerpoint/2010/main" val="4037873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1BBAC-E14E-1527-E943-50892662A43B}"/>
              </a:ext>
            </a:extLst>
          </p:cNvPr>
          <p:cNvSpPr>
            <a:spLocks noGrp="1"/>
          </p:cNvSpPr>
          <p:nvPr>
            <p:ph type="title"/>
          </p:nvPr>
        </p:nvSpPr>
        <p:spPr/>
        <p:txBody>
          <a:bodyPr/>
          <a:lstStyle/>
          <a:p>
            <a:r>
              <a:rPr lang="en-GB" dirty="0"/>
              <a:t>Attention-based models</a:t>
            </a:r>
          </a:p>
        </p:txBody>
      </p:sp>
      <p:sp>
        <p:nvSpPr>
          <p:cNvPr id="3" name="Content Placeholder 2">
            <a:extLst>
              <a:ext uri="{FF2B5EF4-FFF2-40B4-BE49-F238E27FC236}">
                <a16:creationId xmlns:a16="http://schemas.microsoft.com/office/drawing/2014/main" id="{5F901B96-0CBA-899B-222E-16625429BD48}"/>
              </a:ext>
            </a:extLst>
          </p:cNvPr>
          <p:cNvSpPr>
            <a:spLocks noGrp="1"/>
          </p:cNvSpPr>
          <p:nvPr>
            <p:ph idx="1"/>
          </p:nvPr>
        </p:nvSpPr>
        <p:spPr/>
        <p:txBody>
          <a:bodyPr/>
          <a:lstStyle/>
          <a:p>
            <a:r>
              <a:rPr lang="en-GB" sz="2160" dirty="0"/>
              <a:t>The brain does not learn by implementing a single, global optimisation principle within a uniform and undifferentiated neural network (</a:t>
            </a:r>
            <a:r>
              <a:rPr lang="en-GB" sz="2160" dirty="0" err="1">
                <a:solidFill>
                  <a:srgbClr val="2196D1"/>
                </a:solidFill>
              </a:rPr>
              <a:t>Marblestone</a:t>
            </a:r>
            <a:r>
              <a:rPr lang="en-GB" sz="2160" dirty="0">
                <a:solidFill>
                  <a:srgbClr val="2196D1"/>
                </a:solidFill>
              </a:rPr>
              <a:t> et al., 2016</a:t>
            </a:r>
            <a:r>
              <a:rPr lang="en-GB" sz="2160" dirty="0"/>
              <a:t>). </a:t>
            </a:r>
          </a:p>
          <a:p>
            <a:r>
              <a:rPr lang="en-GB" sz="2160" dirty="0"/>
              <a:t>Biological brains are modular, with distinct but interacting subsystems underpinning key functions such as memory, language, and cognitive control (</a:t>
            </a:r>
            <a:r>
              <a:rPr lang="en-GB" sz="2160" dirty="0">
                <a:solidFill>
                  <a:srgbClr val="2196D1"/>
                </a:solidFill>
              </a:rPr>
              <a:t>Anderson et al., 2004; Shallice, 1988</a:t>
            </a:r>
            <a:r>
              <a:rPr lang="en-GB" sz="2160" dirty="0"/>
              <a:t>). </a:t>
            </a:r>
          </a:p>
          <a:p>
            <a:endParaRPr lang="en-GB" sz="2160" dirty="0"/>
          </a:p>
          <a:p>
            <a:r>
              <a:rPr lang="en-GB" sz="2160" dirty="0"/>
              <a:t>One illustrative example is recent AI work on attention. Until recently, most CNN models worked directly on entire images or video frames, with equal priority given to all image pixels at the earliest processing stage. The primate visual system works differently. </a:t>
            </a:r>
          </a:p>
          <a:p>
            <a:endParaRPr lang="en-GB" dirty="0"/>
          </a:p>
        </p:txBody>
      </p:sp>
      <p:sp>
        <p:nvSpPr>
          <p:cNvPr id="4" name="Slide Number Placeholder 3">
            <a:extLst>
              <a:ext uri="{FF2B5EF4-FFF2-40B4-BE49-F238E27FC236}">
                <a16:creationId xmlns:a16="http://schemas.microsoft.com/office/drawing/2014/main" id="{1C3C15BE-D66D-D1A8-D03F-45F574C3D102}"/>
              </a:ext>
            </a:extLst>
          </p:cNvPr>
          <p:cNvSpPr>
            <a:spLocks noGrp="1"/>
          </p:cNvSpPr>
          <p:nvPr>
            <p:ph type="sldNum" sz="quarter" idx="12"/>
          </p:nvPr>
        </p:nvSpPr>
        <p:spPr/>
        <p:txBody>
          <a:bodyPr/>
          <a:lstStyle/>
          <a:p>
            <a:fld id="{44E22EE9-B8A0-0641-9265-052CFE9B95A7}" type="slidenum">
              <a:rPr lang="en-GB" altLang="en-US" smtClean="0"/>
              <a:pPr/>
              <a:t>8</a:t>
            </a:fld>
            <a:endParaRPr lang="en-GB" altLang="en-US" dirty="0"/>
          </a:p>
        </p:txBody>
      </p:sp>
      <p:sp>
        <p:nvSpPr>
          <p:cNvPr id="7" name="TextBox 6">
            <a:extLst>
              <a:ext uri="{FF2B5EF4-FFF2-40B4-BE49-F238E27FC236}">
                <a16:creationId xmlns:a16="http://schemas.microsoft.com/office/drawing/2014/main" id="{A2E1BA6D-D0CD-0223-2F76-036627D53D0A}"/>
              </a:ext>
            </a:extLst>
          </p:cNvPr>
          <p:cNvSpPr txBox="1"/>
          <p:nvPr/>
        </p:nvSpPr>
        <p:spPr>
          <a:xfrm>
            <a:off x="609600" y="6389689"/>
            <a:ext cx="8468141" cy="246221"/>
          </a:xfrm>
          <a:prstGeom prst="rect">
            <a:avLst/>
          </a:prstGeom>
          <a:noFill/>
        </p:spPr>
        <p:txBody>
          <a:bodyPr wrap="square">
            <a:spAutoFit/>
          </a:bodyPr>
          <a:lstStyle/>
          <a:p>
            <a:r>
              <a:rPr lang="en-GB" sz="1000" dirty="0">
                <a:solidFill>
                  <a:srgbClr val="212121"/>
                </a:solidFill>
                <a:latin typeface="Gill Sans MT" panose="020B0502020104020203" pitchFamily="34" charset="77"/>
                <a:ea typeface="Helvetica Neue" panose="02000503000000020004" pitchFamily="2" charset="0"/>
                <a:cs typeface="Helvetica Neue" panose="02000503000000020004" pitchFamily="2" charset="0"/>
              </a:rPr>
              <a:t>Source: Hassabis D, Kumaran D, Summerfield C, </a:t>
            </a:r>
            <a:r>
              <a:rPr lang="en-GB" sz="1000" dirty="0" err="1">
                <a:solidFill>
                  <a:srgbClr val="212121"/>
                </a:solidFill>
                <a:latin typeface="Gill Sans MT" panose="020B0502020104020203" pitchFamily="34" charset="77"/>
                <a:ea typeface="Helvetica Neue" panose="02000503000000020004" pitchFamily="2" charset="0"/>
                <a:cs typeface="Helvetica Neue" panose="02000503000000020004" pitchFamily="2" charset="0"/>
              </a:rPr>
              <a:t>Botvinick</a:t>
            </a:r>
            <a:r>
              <a:rPr lang="en-GB" sz="1000" dirty="0">
                <a:solidFill>
                  <a:srgbClr val="212121"/>
                </a:solidFill>
                <a:latin typeface="Gill Sans MT" panose="020B0502020104020203" pitchFamily="34" charset="77"/>
                <a:ea typeface="Helvetica Neue" panose="02000503000000020004" pitchFamily="2" charset="0"/>
                <a:cs typeface="Helvetica Neue" panose="02000503000000020004" pitchFamily="2" charset="0"/>
              </a:rPr>
              <a:t> M. Neuroscience-Inspired Artificial Intelligence. Neuron. 2017</a:t>
            </a:r>
            <a:endParaRPr lang="en-GB" sz="1000" dirty="0">
              <a:latin typeface="Gill Sans MT" panose="020B0502020104020203" pitchFamily="34" charset="77"/>
              <a:ea typeface="Helvetica Neue" panose="02000503000000020004" pitchFamily="2" charset="0"/>
              <a:cs typeface="Helvetica Neue" panose="02000503000000020004" pitchFamily="2" charset="0"/>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F9EE29C-BD97-131D-89B5-DC838E06D07D}"/>
                  </a:ext>
                </a:extLst>
              </p14:cNvPr>
              <p14:cNvContentPartPr/>
              <p14:nvPr/>
            </p14:nvContentPartPr>
            <p14:xfrm>
              <a:off x="9286920" y="3410280"/>
              <a:ext cx="1576080" cy="1065960"/>
            </p14:xfrm>
          </p:contentPart>
        </mc:Choice>
        <mc:Fallback xmlns="">
          <p:pic>
            <p:nvPicPr>
              <p:cNvPr id="5" name="Ink 4">
                <a:extLst>
                  <a:ext uri="{FF2B5EF4-FFF2-40B4-BE49-F238E27FC236}">
                    <a16:creationId xmlns:a16="http://schemas.microsoft.com/office/drawing/2014/main" id="{DF9EE29C-BD97-131D-89B5-DC838E06D07D}"/>
                  </a:ext>
                </a:extLst>
              </p:cNvPr>
              <p:cNvPicPr/>
              <p:nvPr/>
            </p:nvPicPr>
            <p:blipFill>
              <a:blip r:embed="rId3"/>
              <a:stretch>
                <a:fillRect/>
              </a:stretch>
            </p:blipFill>
            <p:spPr>
              <a:xfrm>
                <a:off x="9277560" y="3400920"/>
                <a:ext cx="1594800" cy="1084680"/>
              </a:xfrm>
              <a:prstGeom prst="rect">
                <a:avLst/>
              </a:prstGeom>
            </p:spPr>
          </p:pic>
        </mc:Fallback>
      </mc:AlternateContent>
    </p:spTree>
    <p:extLst>
      <p:ext uri="{BB962C8B-B14F-4D97-AF65-F5344CB8AC3E}">
        <p14:creationId xmlns:p14="http://schemas.microsoft.com/office/powerpoint/2010/main" val="1208830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A500C-5413-4425-B397-3BD765B6A0E6}"/>
              </a:ext>
            </a:extLst>
          </p:cNvPr>
          <p:cNvSpPr>
            <a:spLocks noGrp="1"/>
          </p:cNvSpPr>
          <p:nvPr>
            <p:ph type="title"/>
          </p:nvPr>
        </p:nvSpPr>
        <p:spPr/>
        <p:txBody>
          <a:bodyPr/>
          <a:lstStyle/>
          <a:p>
            <a:r>
              <a:rPr lang="en-GB" dirty="0"/>
              <a:t>CNNs and attention</a:t>
            </a:r>
          </a:p>
        </p:txBody>
      </p:sp>
      <p:sp>
        <p:nvSpPr>
          <p:cNvPr id="3" name="Content Placeholder 2">
            <a:extLst>
              <a:ext uri="{FF2B5EF4-FFF2-40B4-BE49-F238E27FC236}">
                <a16:creationId xmlns:a16="http://schemas.microsoft.com/office/drawing/2014/main" id="{6D8285EA-6F98-8358-3CB9-E3E94AFF452B}"/>
              </a:ext>
            </a:extLst>
          </p:cNvPr>
          <p:cNvSpPr>
            <a:spLocks noGrp="1"/>
          </p:cNvSpPr>
          <p:nvPr>
            <p:ph idx="1"/>
          </p:nvPr>
        </p:nvSpPr>
        <p:spPr/>
        <p:txBody>
          <a:bodyPr/>
          <a:lstStyle/>
          <a:p>
            <a:r>
              <a:rPr lang="en-GB" sz="2160" dirty="0"/>
              <a:t>Rather than processing all input in parallel, visual attention shifts strategically among locations and objects, centring processing resources and representational coordinates on a series of regions in turn (</a:t>
            </a:r>
            <a:r>
              <a:rPr lang="en-GB" sz="2160" dirty="0">
                <a:solidFill>
                  <a:srgbClr val="2196D1"/>
                </a:solidFill>
              </a:rPr>
              <a:t>Koch and Ullman, 1985; Moore and </a:t>
            </a:r>
            <a:r>
              <a:rPr lang="en-GB" sz="2160" dirty="0" err="1">
                <a:solidFill>
                  <a:srgbClr val="2196D1"/>
                </a:solidFill>
              </a:rPr>
              <a:t>Zirnsak</a:t>
            </a:r>
            <a:r>
              <a:rPr lang="en-GB" sz="2160" dirty="0">
                <a:solidFill>
                  <a:srgbClr val="2196D1"/>
                </a:solidFill>
              </a:rPr>
              <a:t>, 2017; Posner and Petersen, 1990</a:t>
            </a:r>
            <a:r>
              <a:rPr lang="en-GB" sz="2160" dirty="0"/>
              <a:t>).</a:t>
            </a:r>
          </a:p>
          <a:p>
            <a:r>
              <a:rPr lang="en-GB" sz="2160" dirty="0"/>
              <a:t>Detailed neurocomputational models have shown how this piecemeal approach benefits behaviour, by prioritising and isolating the information that is relevant at any given moment (</a:t>
            </a:r>
            <a:r>
              <a:rPr lang="en-GB" sz="2160" dirty="0" err="1">
                <a:solidFill>
                  <a:srgbClr val="2196D1"/>
                </a:solidFill>
              </a:rPr>
              <a:t>Olshausen</a:t>
            </a:r>
            <a:r>
              <a:rPr lang="en-GB" sz="2160" dirty="0">
                <a:solidFill>
                  <a:srgbClr val="2196D1"/>
                </a:solidFill>
              </a:rPr>
              <a:t> et al., 1993; Salinas and Abbott, 1997</a:t>
            </a:r>
            <a:r>
              <a:rPr lang="en-GB" sz="2160" dirty="0"/>
              <a:t>). </a:t>
            </a:r>
          </a:p>
          <a:p>
            <a:r>
              <a:rPr lang="en-GB" sz="2160" dirty="0"/>
              <a:t>One such network used this selective attentional mechanism to ignore irrelevant objects in a scene, allowing it to perform well in challenging object classification tasks in the presence of clutter (</a:t>
            </a:r>
            <a:r>
              <a:rPr lang="en-GB" sz="2160" dirty="0" err="1">
                <a:solidFill>
                  <a:srgbClr val="2196D1"/>
                </a:solidFill>
              </a:rPr>
              <a:t>Mnih</a:t>
            </a:r>
            <a:r>
              <a:rPr lang="en-GB" sz="2160" dirty="0">
                <a:solidFill>
                  <a:srgbClr val="2196D1"/>
                </a:solidFill>
              </a:rPr>
              <a:t> et al., 2014</a:t>
            </a:r>
            <a:r>
              <a:rPr lang="en-GB" sz="2160" dirty="0"/>
              <a:t>). </a:t>
            </a:r>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10DF3BF4-89A5-F1C9-741D-458DFC0801E0}"/>
              </a:ext>
            </a:extLst>
          </p:cNvPr>
          <p:cNvSpPr>
            <a:spLocks noGrp="1"/>
          </p:cNvSpPr>
          <p:nvPr>
            <p:ph type="sldNum" sz="quarter" idx="12"/>
          </p:nvPr>
        </p:nvSpPr>
        <p:spPr/>
        <p:txBody>
          <a:bodyPr/>
          <a:lstStyle/>
          <a:p>
            <a:fld id="{44E22EE9-B8A0-0641-9265-052CFE9B95A7}" type="slidenum">
              <a:rPr lang="en-GB" altLang="en-US" smtClean="0"/>
              <a:pPr/>
              <a:t>9</a:t>
            </a:fld>
            <a:endParaRPr lang="en-GB" altLang="en-US" dirty="0"/>
          </a:p>
        </p:txBody>
      </p:sp>
      <p:sp>
        <p:nvSpPr>
          <p:cNvPr id="6" name="TextBox 5">
            <a:extLst>
              <a:ext uri="{FF2B5EF4-FFF2-40B4-BE49-F238E27FC236}">
                <a16:creationId xmlns:a16="http://schemas.microsoft.com/office/drawing/2014/main" id="{AD39B0CE-7296-4657-3C0C-8868B5FFEDA1}"/>
              </a:ext>
            </a:extLst>
          </p:cNvPr>
          <p:cNvSpPr txBox="1"/>
          <p:nvPr/>
        </p:nvSpPr>
        <p:spPr>
          <a:xfrm>
            <a:off x="609600" y="6389689"/>
            <a:ext cx="8468141" cy="246221"/>
          </a:xfrm>
          <a:prstGeom prst="rect">
            <a:avLst/>
          </a:prstGeom>
          <a:noFill/>
        </p:spPr>
        <p:txBody>
          <a:bodyPr wrap="square">
            <a:spAutoFit/>
          </a:bodyPr>
          <a:lstStyle/>
          <a:p>
            <a:r>
              <a:rPr lang="en-GB" sz="1000" dirty="0">
                <a:solidFill>
                  <a:srgbClr val="212121"/>
                </a:solidFill>
                <a:latin typeface="Gill Sans MT" panose="020B0502020104020203" pitchFamily="34" charset="77"/>
                <a:ea typeface="Helvetica Neue" panose="02000503000000020004" pitchFamily="2" charset="0"/>
                <a:cs typeface="Helvetica Neue" panose="02000503000000020004" pitchFamily="2" charset="0"/>
              </a:rPr>
              <a:t>Source: Hassabis D, Kumaran D, Summerfield C, </a:t>
            </a:r>
            <a:r>
              <a:rPr lang="en-GB" sz="1000" dirty="0" err="1">
                <a:solidFill>
                  <a:srgbClr val="212121"/>
                </a:solidFill>
                <a:latin typeface="Gill Sans MT" panose="020B0502020104020203" pitchFamily="34" charset="77"/>
                <a:ea typeface="Helvetica Neue" panose="02000503000000020004" pitchFamily="2" charset="0"/>
                <a:cs typeface="Helvetica Neue" panose="02000503000000020004" pitchFamily="2" charset="0"/>
              </a:rPr>
              <a:t>Botvinick</a:t>
            </a:r>
            <a:r>
              <a:rPr lang="en-GB" sz="1000" dirty="0">
                <a:solidFill>
                  <a:srgbClr val="212121"/>
                </a:solidFill>
                <a:latin typeface="Gill Sans MT" panose="020B0502020104020203" pitchFamily="34" charset="77"/>
                <a:ea typeface="Helvetica Neue" panose="02000503000000020004" pitchFamily="2" charset="0"/>
                <a:cs typeface="Helvetica Neue" panose="02000503000000020004" pitchFamily="2" charset="0"/>
              </a:rPr>
              <a:t> M. Neuroscience-Inspired Artificial Intelligence. Neuron. 2017</a:t>
            </a:r>
            <a:endParaRPr lang="en-GB" sz="1000" dirty="0">
              <a:latin typeface="Gill Sans MT" panose="020B0502020104020203" pitchFamily="34" charset="77"/>
              <a:ea typeface="Helvetica Neue" panose="02000503000000020004" pitchFamily="2" charset="0"/>
              <a:cs typeface="Helvetica Neue" panose="02000503000000020004" pitchFamily="2" charset="0"/>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EB015CF3-63EC-2680-E7B8-FC25B15962C3}"/>
                  </a:ext>
                </a:extLst>
              </p14:cNvPr>
              <p14:cNvContentPartPr/>
              <p14:nvPr/>
            </p14:nvContentPartPr>
            <p14:xfrm>
              <a:off x="4745520" y="1627560"/>
              <a:ext cx="5507280" cy="931320"/>
            </p14:xfrm>
          </p:contentPart>
        </mc:Choice>
        <mc:Fallback xmlns="">
          <p:pic>
            <p:nvPicPr>
              <p:cNvPr id="5" name="Ink 4">
                <a:extLst>
                  <a:ext uri="{FF2B5EF4-FFF2-40B4-BE49-F238E27FC236}">
                    <a16:creationId xmlns:a16="http://schemas.microsoft.com/office/drawing/2014/main" id="{EB015CF3-63EC-2680-E7B8-FC25B15962C3}"/>
                  </a:ext>
                </a:extLst>
              </p:cNvPr>
              <p:cNvPicPr/>
              <p:nvPr/>
            </p:nvPicPr>
            <p:blipFill>
              <a:blip r:embed="rId3"/>
              <a:stretch>
                <a:fillRect/>
              </a:stretch>
            </p:blipFill>
            <p:spPr>
              <a:xfrm>
                <a:off x="4736160" y="1618200"/>
                <a:ext cx="5526000" cy="950040"/>
              </a:xfrm>
              <a:prstGeom prst="rect">
                <a:avLst/>
              </a:prstGeom>
            </p:spPr>
          </p:pic>
        </mc:Fallback>
      </mc:AlternateContent>
    </p:spTree>
    <p:extLst>
      <p:ext uri="{BB962C8B-B14F-4D97-AF65-F5344CB8AC3E}">
        <p14:creationId xmlns:p14="http://schemas.microsoft.com/office/powerpoint/2010/main" val="3795847041"/>
      </p:ext>
    </p:extLst>
  </p:cSld>
  <p:clrMapOvr>
    <a:masterClrMapping/>
  </p:clrMapOvr>
</p:sld>
</file>

<file path=ppt/theme/theme1.xml><?xml version="1.0" encoding="utf-8"?>
<a:theme xmlns:a="http://schemas.openxmlformats.org/drawingml/2006/main" name="CCSR">
  <a:themeElements>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CSR">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CS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CS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CS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CS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CS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CS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CS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CS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CS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CS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CS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27B08E2-1ED8-9047-9A41-7FD6E07FF0DE}">
  <we:reference id="wa200002290" version="1.0.0.3" store="en-001" storeType="OMEX"/>
  <we:alternateReferences>
    <we:reference id="WA200002290" version="1.0.0.3" store="" storeType="OMEX"/>
  </we:alternateReferences>
  <we:properties>
    <we:property name="mathList" value="[{&quot;id&quot;:&quot;1&quot;,&quot;code&quot;:&quot;$\\hat{y}\\,=\\,w_{0}\\,\\times\\,x_{0}\\,+\\,w_{1}\\times\\,x_{1}\\,+\\,w_{2\\,}\\times\\,x_{3}\\,+\\,...\\,+\\,w_{n}\\,\\times\\,x_{n}$&quot;,&quot;font&quot;:{&quot;size&quot;:18,&quot;family&quot;:&quot;Arial&quot;,&quot;color&quot;:&quot;black&quot;},&quot;type&quot;:&quot;$&quot;},{&quot;id&quot;:&quot;1&quot;,&quot;code&quot;:&quot;$\\sum_{i=1}^{m}\\left(y_{i\\,-\\,}\\hat{y}\\right)^{2}$&quot;,&quot;font&quot;:{&quot;size&quot;:&quot;18&quot;,&quot;family&quot;:&quot;Arial&quot;,&quot;color&quot;:&quot;black&quot;},&quot;type&quot;:&quot;$&quot;},{&quot;id&quot;:&quot;1&quot;,&quot;code&quot;:&quot;$\\sum_{i=1}^{m}\\left(y_{i\\,-\\,}\\hat{y}\\right)^{2}\\,=\\,\\sum_{i=1}^{m}\\left(y_{i}\\,-\\,\\sum_{j=1}^{n}\\,x_{ij}\\right)$&quot;,&quot;font&quot;:{&quot;size&quot;:&quot;18&quot;,&quot;family&quot;:&quot;Arial&quot;,&quot;color&quot;:&quot;black&quot;},&quot;type&quot;:&quot;$&quot;},{&quot;id&quot;:&quot;1&quot;,&quot;code&quot;:&quot;$\\sum_{i=1}^{m}\\left(y_{i\\,-\\,}\\hat{y}\\right)^{2}\\,=\\,\\sum_{i=1}^{m}\\left(y_{i}\\,-\\,\\sum_{j=1}^{n}\\,x_{ij}\\right)\\,+\\,\\lambda\\,\\sum_{j=0}^{n}\\,w_{j^{}}^{2}$&quot;,&quot;font&quot;:{&quot;size&quot;:12,&quot;family&quot;:&quot;Arial&quot;,&quot;color&quot;:&quot;black&quot;},&quot;type&quot;:&quot;$&quot;},{&quot;id&quot;:&quot;1&quot;,&quot;code&quot;:&quot;$\\sum_{i=1}^{m}\\left(y_{i\\,-\\,}\\hat{y}\\right)^{2}\\,=\\,\\sum_{i=1}^{m}\\left(y_{i}\\,-\\,\\sum_{j=1}^{n}\\,x_{ij}\\right)\\,+\\,\\lambda\\,\\sum_{j=0}^{n}\\,w_{j^{}}^{}$&quot;,&quot;font&quot;:{&quot;size&quot;:12,&quot;family&quot;:&quot;Arial&quot;,&quot;color&quot;:&quot;black&quot;},&quot;type&quot;:&quot;$&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43296</TotalTime>
  <Words>3835</Words>
  <Application>Microsoft Office PowerPoint</Application>
  <PresentationFormat>Widescreen</PresentationFormat>
  <Paragraphs>367</Paragraphs>
  <Slides>56</Slides>
  <Notes>1</Notes>
  <HiddenSlides>0</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CCSR</vt:lpstr>
      <vt:lpstr>PowerPoint Presentation</vt:lpstr>
      <vt:lpstr>Neuroscience and AI</vt:lpstr>
      <vt:lpstr>Transferrable ideas from neuroscience </vt:lpstr>
      <vt:lpstr>Deep learning and biological systems</vt:lpstr>
      <vt:lpstr>Reinforcement learning (RL)</vt:lpstr>
      <vt:lpstr>Reinforcement learning</vt:lpstr>
      <vt:lpstr>Reinforcement learning in AlphaFold</vt:lpstr>
      <vt:lpstr>Attention-based models</vt:lpstr>
      <vt:lpstr>CNNs and attention</vt:lpstr>
      <vt:lpstr>Selective attention</vt:lpstr>
      <vt:lpstr>Attention-based models and Transformers</vt:lpstr>
      <vt:lpstr>Standard neural networks</vt:lpstr>
      <vt:lpstr>Transformers**</vt:lpstr>
      <vt:lpstr>Transformers**</vt:lpstr>
      <vt:lpstr>Transformers**</vt:lpstr>
      <vt:lpstr>Transformers**</vt:lpstr>
      <vt:lpstr>Self-attention in matrix form**</vt:lpstr>
      <vt:lpstr>Multi-head attention**</vt:lpstr>
      <vt:lpstr>Transformer layers*</vt:lpstr>
      <vt:lpstr>Bidirectional Encoder Representations from Transformers (BERT)</vt:lpstr>
      <vt:lpstr>Pre-training</vt:lpstr>
      <vt:lpstr>Continual learning</vt:lpstr>
      <vt:lpstr>Neuroimaging and continual learning</vt:lpstr>
      <vt:lpstr>AI in neuroscience </vt:lpstr>
      <vt:lpstr>Applications of ML to diagnosis and treatment of neurodegenerative diseases</vt:lpstr>
      <vt:lpstr>ML and Electronic Healthcare Records Analysis</vt:lpstr>
      <vt:lpstr>ML for predicting the progression of disease</vt:lpstr>
      <vt:lpstr>ML in precision health and care</vt:lpstr>
      <vt:lpstr>UTI risk analysis</vt:lpstr>
      <vt:lpstr>Some other practical/useful methods and techniques</vt:lpstr>
      <vt:lpstr>Deep Autoencoders</vt:lpstr>
      <vt:lpstr>Autoencoder example</vt:lpstr>
      <vt:lpstr>Autoencoders</vt:lpstr>
      <vt:lpstr>Autoencoders</vt:lpstr>
      <vt:lpstr>In other words</vt:lpstr>
      <vt:lpstr>Important note on autoencoders</vt:lpstr>
      <vt:lpstr>Dropouts in autoencoders</vt:lpstr>
      <vt:lpstr>Undercomplete representation</vt:lpstr>
      <vt:lpstr>Learning process in autoencoders</vt:lpstr>
      <vt:lpstr>Linear decoders</vt:lpstr>
      <vt:lpstr>A semi-supervised learning scenario</vt:lpstr>
      <vt:lpstr>Encoding categorical features</vt:lpstr>
      <vt:lpstr>Encoding categorical features</vt:lpstr>
      <vt:lpstr>Encoding categorical features</vt:lpstr>
      <vt:lpstr>OneHotEncoder</vt:lpstr>
      <vt:lpstr>OneHotEncoder- example</vt:lpstr>
      <vt:lpstr>Imputation of missing values</vt:lpstr>
      <vt:lpstr>The Imputer class (in Python) </vt:lpstr>
      <vt:lpstr>Data imputation</vt:lpstr>
      <vt:lpstr>Feature selection</vt:lpstr>
      <vt:lpstr>Removing features with low variance</vt:lpstr>
      <vt:lpstr>PowerPoint Presentation</vt:lpstr>
      <vt:lpstr>Diffusion models* </vt:lpstr>
      <vt:lpstr>Adversarial Examples</vt:lpstr>
      <vt:lpstr>A linear adversarial example*</vt:lpstr>
      <vt:lpstr>If you have any questions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neuroscience</dc:title>
  <dc:subject/>
  <dc:creator>P. Barnaghi</dc:creator>
  <cp:keywords/>
  <dc:description/>
  <cp:lastModifiedBy>Barnaghi, Payam</cp:lastModifiedBy>
  <cp:revision>291</cp:revision>
  <cp:lastPrinted>2018-10-01T18:07:26Z</cp:lastPrinted>
  <dcterms:created xsi:type="dcterms:W3CDTF">2015-10-05T13:27:19Z</dcterms:created>
  <dcterms:modified xsi:type="dcterms:W3CDTF">2025-01-23T11:04:54Z</dcterms:modified>
  <cp:category/>
</cp:coreProperties>
</file>